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4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54.png"/><Relationship Id="rId7" Type="http://schemas.openxmlformats.org/officeDocument/2006/relationships/image" Target="../media/image66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mailto:umairbuisness2005@gmail.com" TargetMode="External"/><Relationship Id="rId1" Type="http://schemas.openxmlformats.org/officeDocument/2006/relationships/hyperlink" Target="mailto:mhusnainscoper123@gmail.com" TargetMode="Externa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4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54.png"/><Relationship Id="rId7" Type="http://schemas.openxmlformats.org/officeDocument/2006/relationships/image" Target="../media/image66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hyperlink" Target="mailto:umairbuisness2005@gmail.com" TargetMode="External"/><Relationship Id="rId5" Type="http://schemas.openxmlformats.org/officeDocument/2006/relationships/hyperlink" Target="mailto:mhusnainscoper123@gmail.com" TargetMode="External"/><Relationship Id="rId4" Type="http://schemas.openxmlformats.org/officeDocument/2006/relationships/image" Target="../media/image7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ACAE7-7EB1-4C5B-A06C-CFA7540E71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033845C-4695-4ED9-A310-6F59E5AD36F6}">
      <dgm:prSet/>
      <dgm:spPr/>
      <dgm:t>
        <a:bodyPr/>
        <a:lstStyle/>
        <a:p>
          <a:r>
            <a:rPr lang="en-US"/>
            <a:t>Ultrasonic + DHT Sensors + Blynk IoT</a:t>
          </a:r>
        </a:p>
      </dgm:t>
    </dgm:pt>
    <dgm:pt modelId="{062291C3-A41C-4D0D-ACA3-4A871F59125C}" type="parTrans" cxnId="{DA93C8B6-E4D1-40E9-B278-3A5E856C3D16}">
      <dgm:prSet/>
      <dgm:spPr/>
      <dgm:t>
        <a:bodyPr/>
        <a:lstStyle/>
        <a:p>
          <a:endParaRPr lang="en-US"/>
        </a:p>
      </dgm:t>
    </dgm:pt>
    <dgm:pt modelId="{C8330017-EE41-48F1-81F9-5E8F7153AE0F}" type="sibTrans" cxnId="{DA93C8B6-E4D1-40E9-B278-3A5E856C3D16}">
      <dgm:prSet/>
      <dgm:spPr/>
      <dgm:t>
        <a:bodyPr/>
        <a:lstStyle/>
        <a:p>
          <a:endParaRPr lang="en-US"/>
        </a:p>
      </dgm:t>
    </dgm:pt>
    <dgm:pt modelId="{4C72D6AA-6B12-4E0E-BD0A-FF5B3610E257}">
      <dgm:prSet/>
      <dgm:spPr/>
      <dgm:t>
        <a:bodyPr/>
        <a:lstStyle/>
        <a:p>
          <a:r>
            <a:rPr lang="en-US" b="1" dirty="0">
              <a:highlight>
                <a:srgbClr val="FFFF00"/>
              </a:highlight>
            </a:rPr>
            <a:t>Husnain – 1038</a:t>
          </a:r>
          <a:br>
            <a:rPr lang="en-US" b="1" dirty="0">
              <a:highlight>
                <a:srgbClr val="FFFF00"/>
              </a:highlight>
            </a:rPr>
          </a:br>
          <a:r>
            <a:rPr lang="en-US" b="1" dirty="0">
              <a:highlight>
                <a:srgbClr val="FFFF00"/>
              </a:highlight>
            </a:rPr>
            <a:t>Umair -1076</a:t>
          </a:r>
        </a:p>
      </dgm:t>
    </dgm:pt>
    <dgm:pt modelId="{F88F2762-510A-4206-ACAE-DA8C43E203CA}" type="parTrans" cxnId="{722D093B-43E5-4CBA-83E5-9C58F0A0EB5C}">
      <dgm:prSet/>
      <dgm:spPr/>
      <dgm:t>
        <a:bodyPr/>
        <a:lstStyle/>
        <a:p>
          <a:endParaRPr lang="en-US"/>
        </a:p>
      </dgm:t>
    </dgm:pt>
    <dgm:pt modelId="{18BE8C4E-1BC6-48D3-8E71-87F2414D0ACD}" type="sibTrans" cxnId="{722D093B-43E5-4CBA-83E5-9C58F0A0EB5C}">
      <dgm:prSet/>
      <dgm:spPr/>
      <dgm:t>
        <a:bodyPr/>
        <a:lstStyle/>
        <a:p>
          <a:endParaRPr lang="en-US"/>
        </a:p>
      </dgm:t>
    </dgm:pt>
    <dgm:pt modelId="{5E973A61-BC2A-44C7-9C4C-2CA2F0214761}" type="pres">
      <dgm:prSet presAssocID="{48CACAE7-7EB1-4C5B-A06C-CFA7540E7107}" presName="root" presStyleCnt="0">
        <dgm:presLayoutVars>
          <dgm:dir/>
          <dgm:resizeHandles val="exact"/>
        </dgm:presLayoutVars>
      </dgm:prSet>
      <dgm:spPr/>
    </dgm:pt>
    <dgm:pt modelId="{BA4DD979-C5FC-413D-BBA2-6808C9E8788B}" type="pres">
      <dgm:prSet presAssocID="{0033845C-4695-4ED9-A310-6F59E5AD36F6}" presName="compNode" presStyleCnt="0"/>
      <dgm:spPr/>
    </dgm:pt>
    <dgm:pt modelId="{B702B22D-8DB8-4E92-AE3E-BE710A1A4F0A}" type="pres">
      <dgm:prSet presAssocID="{0033845C-4695-4ED9-A310-6F59E5AD36F6}" presName="bgRect" presStyleLbl="bgShp" presStyleIdx="0" presStyleCnt="2"/>
      <dgm:spPr/>
    </dgm:pt>
    <dgm:pt modelId="{7ACCF4DA-9BA3-4B3A-B10F-D1B1529B152A}" type="pres">
      <dgm:prSet presAssocID="{0033845C-4695-4ED9-A310-6F59E5AD36F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F2F36363-5555-4749-80B9-D4CEC0AC88A5}" type="pres">
      <dgm:prSet presAssocID="{0033845C-4695-4ED9-A310-6F59E5AD36F6}" presName="spaceRect" presStyleCnt="0"/>
      <dgm:spPr/>
    </dgm:pt>
    <dgm:pt modelId="{F8030ED4-1F3F-48C3-8B6F-BF0E8B0A9B0E}" type="pres">
      <dgm:prSet presAssocID="{0033845C-4695-4ED9-A310-6F59E5AD36F6}" presName="parTx" presStyleLbl="revTx" presStyleIdx="0" presStyleCnt="2">
        <dgm:presLayoutVars>
          <dgm:chMax val="0"/>
          <dgm:chPref val="0"/>
        </dgm:presLayoutVars>
      </dgm:prSet>
      <dgm:spPr/>
    </dgm:pt>
    <dgm:pt modelId="{0C053AE4-A2BC-4B05-92AF-1FA5DC332115}" type="pres">
      <dgm:prSet presAssocID="{C8330017-EE41-48F1-81F9-5E8F7153AE0F}" presName="sibTrans" presStyleCnt="0"/>
      <dgm:spPr/>
    </dgm:pt>
    <dgm:pt modelId="{E7CED324-327E-4CF6-A877-9BBA6F62093D}" type="pres">
      <dgm:prSet presAssocID="{4C72D6AA-6B12-4E0E-BD0A-FF5B3610E257}" presName="compNode" presStyleCnt="0"/>
      <dgm:spPr/>
    </dgm:pt>
    <dgm:pt modelId="{DB1A3624-657B-4C80-8A90-F39D9D449831}" type="pres">
      <dgm:prSet presAssocID="{4C72D6AA-6B12-4E0E-BD0A-FF5B3610E257}" presName="bgRect" presStyleLbl="bgShp" presStyleIdx="1" presStyleCnt="2" custLinFactNeighborY="4069"/>
      <dgm:spPr/>
    </dgm:pt>
    <dgm:pt modelId="{4537CF74-9318-4547-9A85-E1638E34CEF5}" type="pres">
      <dgm:prSet presAssocID="{4C72D6AA-6B12-4E0E-BD0A-FF5B3610E2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C82C541-C578-466B-8860-DF021D7A5236}" type="pres">
      <dgm:prSet presAssocID="{4C72D6AA-6B12-4E0E-BD0A-FF5B3610E257}" presName="spaceRect" presStyleCnt="0"/>
      <dgm:spPr/>
    </dgm:pt>
    <dgm:pt modelId="{BAEF6812-A012-4735-B7A6-F630EE82AE5B}" type="pres">
      <dgm:prSet presAssocID="{4C72D6AA-6B12-4E0E-BD0A-FF5B3610E25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2D093B-43E5-4CBA-83E5-9C58F0A0EB5C}" srcId="{48CACAE7-7EB1-4C5B-A06C-CFA7540E7107}" destId="{4C72D6AA-6B12-4E0E-BD0A-FF5B3610E257}" srcOrd="1" destOrd="0" parTransId="{F88F2762-510A-4206-ACAE-DA8C43E203CA}" sibTransId="{18BE8C4E-1BC6-48D3-8E71-87F2414D0ACD}"/>
    <dgm:cxn modelId="{451D4844-0FE2-4A59-A2B4-66C73AEDE7D9}" type="presOf" srcId="{0033845C-4695-4ED9-A310-6F59E5AD36F6}" destId="{F8030ED4-1F3F-48C3-8B6F-BF0E8B0A9B0E}" srcOrd="0" destOrd="0" presId="urn:microsoft.com/office/officeart/2018/2/layout/IconVerticalSolidList"/>
    <dgm:cxn modelId="{DD961DA2-7C5E-448E-A2A9-EE653B9A2A21}" type="presOf" srcId="{48CACAE7-7EB1-4C5B-A06C-CFA7540E7107}" destId="{5E973A61-BC2A-44C7-9C4C-2CA2F0214761}" srcOrd="0" destOrd="0" presId="urn:microsoft.com/office/officeart/2018/2/layout/IconVerticalSolidList"/>
    <dgm:cxn modelId="{18DCD5A3-86F3-47B2-A1EC-27DBD41CF3B2}" type="presOf" srcId="{4C72D6AA-6B12-4E0E-BD0A-FF5B3610E257}" destId="{BAEF6812-A012-4735-B7A6-F630EE82AE5B}" srcOrd="0" destOrd="0" presId="urn:microsoft.com/office/officeart/2018/2/layout/IconVerticalSolidList"/>
    <dgm:cxn modelId="{DA93C8B6-E4D1-40E9-B278-3A5E856C3D16}" srcId="{48CACAE7-7EB1-4C5B-A06C-CFA7540E7107}" destId="{0033845C-4695-4ED9-A310-6F59E5AD36F6}" srcOrd="0" destOrd="0" parTransId="{062291C3-A41C-4D0D-ACA3-4A871F59125C}" sibTransId="{C8330017-EE41-48F1-81F9-5E8F7153AE0F}"/>
    <dgm:cxn modelId="{E14E4FFA-544E-4C12-8C1A-3E702F6F5C4B}" type="presParOf" srcId="{5E973A61-BC2A-44C7-9C4C-2CA2F0214761}" destId="{BA4DD979-C5FC-413D-BBA2-6808C9E8788B}" srcOrd="0" destOrd="0" presId="urn:microsoft.com/office/officeart/2018/2/layout/IconVerticalSolidList"/>
    <dgm:cxn modelId="{09DA7567-ACC2-40B3-8FC2-2F43B892DD42}" type="presParOf" srcId="{BA4DD979-C5FC-413D-BBA2-6808C9E8788B}" destId="{B702B22D-8DB8-4E92-AE3E-BE710A1A4F0A}" srcOrd="0" destOrd="0" presId="urn:microsoft.com/office/officeart/2018/2/layout/IconVerticalSolidList"/>
    <dgm:cxn modelId="{FADA30FC-5EBA-4AB5-882B-2BFEC9260ECB}" type="presParOf" srcId="{BA4DD979-C5FC-413D-BBA2-6808C9E8788B}" destId="{7ACCF4DA-9BA3-4B3A-B10F-D1B1529B152A}" srcOrd="1" destOrd="0" presId="urn:microsoft.com/office/officeart/2018/2/layout/IconVerticalSolidList"/>
    <dgm:cxn modelId="{7DCF946D-6D09-40BC-B3FF-58C3FCBA4F15}" type="presParOf" srcId="{BA4DD979-C5FC-413D-BBA2-6808C9E8788B}" destId="{F2F36363-5555-4749-80B9-D4CEC0AC88A5}" srcOrd="2" destOrd="0" presId="urn:microsoft.com/office/officeart/2018/2/layout/IconVerticalSolidList"/>
    <dgm:cxn modelId="{57CBA6A7-CEF4-4C6B-B0EA-FCE206EFE6B2}" type="presParOf" srcId="{BA4DD979-C5FC-413D-BBA2-6808C9E8788B}" destId="{F8030ED4-1F3F-48C3-8B6F-BF0E8B0A9B0E}" srcOrd="3" destOrd="0" presId="urn:microsoft.com/office/officeart/2018/2/layout/IconVerticalSolidList"/>
    <dgm:cxn modelId="{FAC7C75F-E6A5-43D2-80B1-73DD68BCDE7C}" type="presParOf" srcId="{5E973A61-BC2A-44C7-9C4C-2CA2F0214761}" destId="{0C053AE4-A2BC-4B05-92AF-1FA5DC332115}" srcOrd="1" destOrd="0" presId="urn:microsoft.com/office/officeart/2018/2/layout/IconVerticalSolidList"/>
    <dgm:cxn modelId="{32F15F23-D735-4DA0-A2C1-F5C7FDB58A00}" type="presParOf" srcId="{5E973A61-BC2A-44C7-9C4C-2CA2F0214761}" destId="{E7CED324-327E-4CF6-A877-9BBA6F62093D}" srcOrd="2" destOrd="0" presId="urn:microsoft.com/office/officeart/2018/2/layout/IconVerticalSolidList"/>
    <dgm:cxn modelId="{8E208E00-7469-4F83-9305-48903709ED4D}" type="presParOf" srcId="{E7CED324-327E-4CF6-A877-9BBA6F62093D}" destId="{DB1A3624-657B-4C80-8A90-F39D9D449831}" srcOrd="0" destOrd="0" presId="urn:microsoft.com/office/officeart/2018/2/layout/IconVerticalSolidList"/>
    <dgm:cxn modelId="{1B5DB8E4-0C3C-4F18-8700-DF71E3863EBC}" type="presParOf" srcId="{E7CED324-327E-4CF6-A877-9BBA6F62093D}" destId="{4537CF74-9318-4547-9A85-E1638E34CEF5}" srcOrd="1" destOrd="0" presId="urn:microsoft.com/office/officeart/2018/2/layout/IconVerticalSolidList"/>
    <dgm:cxn modelId="{EE38236A-C4C5-4BD6-A9D5-EB0B433BC038}" type="presParOf" srcId="{E7CED324-327E-4CF6-A877-9BBA6F62093D}" destId="{1C82C541-C578-466B-8860-DF021D7A5236}" srcOrd="2" destOrd="0" presId="urn:microsoft.com/office/officeart/2018/2/layout/IconVerticalSolidList"/>
    <dgm:cxn modelId="{73801925-1417-4A89-B251-5A4E7D80683C}" type="presParOf" srcId="{E7CED324-327E-4CF6-A877-9BBA6F62093D}" destId="{BAEF6812-A012-4735-B7A6-F630EE82AE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37005B-1DF4-4B49-85D2-98407BECFE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FDB1DD3-FE38-4EF1-8612-B212CB46188D}">
      <dgm:prSet/>
      <dgm:spPr/>
      <dgm:t>
        <a:bodyPr/>
        <a:lstStyle/>
        <a:p>
          <a:r>
            <a:rPr lang="en-US"/>
            <a:t>- Smart home system using ESP32</a:t>
          </a:r>
        </a:p>
      </dgm:t>
    </dgm:pt>
    <dgm:pt modelId="{F70436B3-B849-4499-BF1D-2D6899CC1742}" type="parTrans" cxnId="{89D37A2E-F8CE-43DA-BE03-F607F8A9B7DB}">
      <dgm:prSet/>
      <dgm:spPr/>
      <dgm:t>
        <a:bodyPr/>
        <a:lstStyle/>
        <a:p>
          <a:endParaRPr lang="en-US"/>
        </a:p>
      </dgm:t>
    </dgm:pt>
    <dgm:pt modelId="{7EAA8373-39F5-4472-A710-FDB8676D9EB6}" type="sibTrans" cxnId="{89D37A2E-F8CE-43DA-BE03-F607F8A9B7DB}">
      <dgm:prSet/>
      <dgm:spPr/>
      <dgm:t>
        <a:bodyPr/>
        <a:lstStyle/>
        <a:p>
          <a:endParaRPr lang="en-US"/>
        </a:p>
      </dgm:t>
    </dgm:pt>
    <dgm:pt modelId="{76E83AED-9BAF-4895-AB52-DAA64E5ADF7B}">
      <dgm:prSet/>
      <dgm:spPr/>
      <dgm:t>
        <a:bodyPr/>
        <a:lstStyle/>
        <a:p>
          <a:r>
            <a:rPr lang="en-US"/>
            <a:t>- Control room light and temperature automatically</a:t>
          </a:r>
        </a:p>
      </dgm:t>
    </dgm:pt>
    <dgm:pt modelId="{4A0F1164-92C2-49E7-AD80-6A843F8449F9}" type="parTrans" cxnId="{C2222662-116C-4D51-A51B-4512C9E3C2E1}">
      <dgm:prSet/>
      <dgm:spPr/>
      <dgm:t>
        <a:bodyPr/>
        <a:lstStyle/>
        <a:p>
          <a:endParaRPr lang="en-US"/>
        </a:p>
      </dgm:t>
    </dgm:pt>
    <dgm:pt modelId="{B49B9385-6F38-491A-B3D8-640ACECCF5FA}" type="sibTrans" cxnId="{C2222662-116C-4D51-A51B-4512C9E3C2E1}">
      <dgm:prSet/>
      <dgm:spPr/>
      <dgm:t>
        <a:bodyPr/>
        <a:lstStyle/>
        <a:p>
          <a:endParaRPr lang="en-US"/>
        </a:p>
      </dgm:t>
    </dgm:pt>
    <dgm:pt modelId="{C6F48811-5783-4F27-AF56-96CB33DD1242}">
      <dgm:prSet/>
      <dgm:spPr/>
      <dgm:t>
        <a:bodyPr/>
        <a:lstStyle/>
        <a:p>
          <a:r>
            <a:rPr lang="en-US"/>
            <a:t>- Monitor temperature &amp; humidity</a:t>
          </a:r>
        </a:p>
      </dgm:t>
    </dgm:pt>
    <dgm:pt modelId="{4DA217D4-1A83-4AAD-A2A7-BDE5EC048AE4}" type="parTrans" cxnId="{2137C75D-3DA5-4DA8-B364-6554FE8C1A41}">
      <dgm:prSet/>
      <dgm:spPr/>
      <dgm:t>
        <a:bodyPr/>
        <a:lstStyle/>
        <a:p>
          <a:endParaRPr lang="en-US"/>
        </a:p>
      </dgm:t>
    </dgm:pt>
    <dgm:pt modelId="{47780082-13A9-486D-A30E-3BC188507269}" type="sibTrans" cxnId="{2137C75D-3DA5-4DA8-B364-6554FE8C1A41}">
      <dgm:prSet/>
      <dgm:spPr/>
      <dgm:t>
        <a:bodyPr/>
        <a:lstStyle/>
        <a:p>
          <a:endParaRPr lang="en-US"/>
        </a:p>
      </dgm:t>
    </dgm:pt>
    <dgm:pt modelId="{383CD6A8-DE97-43A3-A5B8-504A4D252081}">
      <dgm:prSet/>
      <dgm:spPr/>
      <dgm:t>
        <a:bodyPr/>
        <a:lstStyle/>
        <a:p>
          <a:r>
            <a:rPr lang="en-US"/>
            <a:t>- Remote control via Blynk app</a:t>
          </a:r>
        </a:p>
      </dgm:t>
    </dgm:pt>
    <dgm:pt modelId="{DEE35485-2A6C-416E-98D4-52445BA85B58}" type="parTrans" cxnId="{085651C0-7545-43EF-BAC8-34D7B45AE53E}">
      <dgm:prSet/>
      <dgm:spPr/>
      <dgm:t>
        <a:bodyPr/>
        <a:lstStyle/>
        <a:p>
          <a:endParaRPr lang="en-US"/>
        </a:p>
      </dgm:t>
    </dgm:pt>
    <dgm:pt modelId="{703C0AC1-1A2D-4332-91E0-52BEC2A45919}" type="sibTrans" cxnId="{085651C0-7545-43EF-BAC8-34D7B45AE53E}">
      <dgm:prSet/>
      <dgm:spPr/>
      <dgm:t>
        <a:bodyPr/>
        <a:lstStyle/>
        <a:p>
          <a:endParaRPr lang="en-US"/>
        </a:p>
      </dgm:t>
    </dgm:pt>
    <dgm:pt modelId="{3C5B9C85-57A0-46E7-8468-EF4701B1CDC1}" type="pres">
      <dgm:prSet presAssocID="{4837005B-1DF4-4B49-85D2-98407BECFE45}" presName="root" presStyleCnt="0">
        <dgm:presLayoutVars>
          <dgm:dir/>
          <dgm:resizeHandles val="exact"/>
        </dgm:presLayoutVars>
      </dgm:prSet>
      <dgm:spPr/>
    </dgm:pt>
    <dgm:pt modelId="{0A14800B-22CE-4840-B469-20A16540A327}" type="pres">
      <dgm:prSet presAssocID="{4FDB1DD3-FE38-4EF1-8612-B212CB46188D}" presName="compNode" presStyleCnt="0"/>
      <dgm:spPr/>
    </dgm:pt>
    <dgm:pt modelId="{F485E85B-7E0A-48A7-87A0-06A64A2FCD4F}" type="pres">
      <dgm:prSet presAssocID="{4FDB1DD3-FE38-4EF1-8612-B212CB46188D}" presName="bgRect" presStyleLbl="bgShp" presStyleIdx="0" presStyleCnt="4"/>
      <dgm:spPr/>
    </dgm:pt>
    <dgm:pt modelId="{174DE714-82C1-445F-8DFE-598EAFBAEDCF}" type="pres">
      <dgm:prSet presAssocID="{4FDB1DD3-FE38-4EF1-8612-B212CB4618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3414505D-27E8-4639-84DC-A1ECBE00EF89}" type="pres">
      <dgm:prSet presAssocID="{4FDB1DD3-FE38-4EF1-8612-B212CB46188D}" presName="spaceRect" presStyleCnt="0"/>
      <dgm:spPr/>
    </dgm:pt>
    <dgm:pt modelId="{14F36747-E4FD-4F0E-86B3-6727DE9B4F71}" type="pres">
      <dgm:prSet presAssocID="{4FDB1DD3-FE38-4EF1-8612-B212CB46188D}" presName="parTx" presStyleLbl="revTx" presStyleIdx="0" presStyleCnt="4">
        <dgm:presLayoutVars>
          <dgm:chMax val="0"/>
          <dgm:chPref val="0"/>
        </dgm:presLayoutVars>
      </dgm:prSet>
      <dgm:spPr/>
    </dgm:pt>
    <dgm:pt modelId="{BEDD3FBF-4402-41C3-B5BC-C27DF6AA16F0}" type="pres">
      <dgm:prSet presAssocID="{7EAA8373-39F5-4472-A710-FDB8676D9EB6}" presName="sibTrans" presStyleCnt="0"/>
      <dgm:spPr/>
    </dgm:pt>
    <dgm:pt modelId="{65D3385A-5EBE-45BE-89D9-395ED5D7D7C1}" type="pres">
      <dgm:prSet presAssocID="{76E83AED-9BAF-4895-AB52-DAA64E5ADF7B}" presName="compNode" presStyleCnt="0"/>
      <dgm:spPr/>
    </dgm:pt>
    <dgm:pt modelId="{0C75EA0A-C8F8-4303-B03E-610A8FD65A2A}" type="pres">
      <dgm:prSet presAssocID="{76E83AED-9BAF-4895-AB52-DAA64E5ADF7B}" presName="bgRect" presStyleLbl="bgShp" presStyleIdx="1" presStyleCnt="4"/>
      <dgm:spPr/>
    </dgm:pt>
    <dgm:pt modelId="{761FB0AA-FB37-4303-A765-B7B3599F7CDE}" type="pres">
      <dgm:prSet presAssocID="{76E83AED-9BAF-4895-AB52-DAA64E5ADF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46157458-BDC3-4630-A56E-3564E0FAD3CF}" type="pres">
      <dgm:prSet presAssocID="{76E83AED-9BAF-4895-AB52-DAA64E5ADF7B}" presName="spaceRect" presStyleCnt="0"/>
      <dgm:spPr/>
    </dgm:pt>
    <dgm:pt modelId="{919A6C97-C43B-4B74-A64D-F55B1FA82A7D}" type="pres">
      <dgm:prSet presAssocID="{76E83AED-9BAF-4895-AB52-DAA64E5ADF7B}" presName="parTx" presStyleLbl="revTx" presStyleIdx="1" presStyleCnt="4">
        <dgm:presLayoutVars>
          <dgm:chMax val="0"/>
          <dgm:chPref val="0"/>
        </dgm:presLayoutVars>
      </dgm:prSet>
      <dgm:spPr/>
    </dgm:pt>
    <dgm:pt modelId="{581C19DD-4AF9-432E-9277-7D10542FB1FA}" type="pres">
      <dgm:prSet presAssocID="{B49B9385-6F38-491A-B3D8-640ACECCF5FA}" presName="sibTrans" presStyleCnt="0"/>
      <dgm:spPr/>
    </dgm:pt>
    <dgm:pt modelId="{84AFE822-E40C-4820-A0BE-A7F7CA08F098}" type="pres">
      <dgm:prSet presAssocID="{C6F48811-5783-4F27-AF56-96CB33DD1242}" presName="compNode" presStyleCnt="0"/>
      <dgm:spPr/>
    </dgm:pt>
    <dgm:pt modelId="{2EDF92A7-B63C-42BD-A8FC-B725E86EDF95}" type="pres">
      <dgm:prSet presAssocID="{C6F48811-5783-4F27-AF56-96CB33DD1242}" presName="bgRect" presStyleLbl="bgShp" presStyleIdx="2" presStyleCnt="4"/>
      <dgm:spPr/>
    </dgm:pt>
    <dgm:pt modelId="{D5C21EF3-CF62-48A6-A8F5-1A23CC5557FC}" type="pres">
      <dgm:prSet presAssocID="{C6F48811-5783-4F27-AF56-96CB33DD12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103D7335-E506-4DC3-8D89-23AD30913E19}" type="pres">
      <dgm:prSet presAssocID="{C6F48811-5783-4F27-AF56-96CB33DD1242}" presName="spaceRect" presStyleCnt="0"/>
      <dgm:spPr/>
    </dgm:pt>
    <dgm:pt modelId="{040B2B20-CA6F-48D2-A876-2E37F2606EF6}" type="pres">
      <dgm:prSet presAssocID="{C6F48811-5783-4F27-AF56-96CB33DD1242}" presName="parTx" presStyleLbl="revTx" presStyleIdx="2" presStyleCnt="4">
        <dgm:presLayoutVars>
          <dgm:chMax val="0"/>
          <dgm:chPref val="0"/>
        </dgm:presLayoutVars>
      </dgm:prSet>
      <dgm:spPr/>
    </dgm:pt>
    <dgm:pt modelId="{E93C0B19-3569-413C-BE5F-FE82D5BD7D72}" type="pres">
      <dgm:prSet presAssocID="{47780082-13A9-486D-A30E-3BC188507269}" presName="sibTrans" presStyleCnt="0"/>
      <dgm:spPr/>
    </dgm:pt>
    <dgm:pt modelId="{F5F7128A-440E-4CB6-B21D-771E8309C017}" type="pres">
      <dgm:prSet presAssocID="{383CD6A8-DE97-43A3-A5B8-504A4D252081}" presName="compNode" presStyleCnt="0"/>
      <dgm:spPr/>
    </dgm:pt>
    <dgm:pt modelId="{078DBD78-6AE5-4C3D-A0BE-F0B216CB30CC}" type="pres">
      <dgm:prSet presAssocID="{383CD6A8-DE97-43A3-A5B8-504A4D252081}" presName="bgRect" presStyleLbl="bgShp" presStyleIdx="3" presStyleCnt="4"/>
      <dgm:spPr/>
    </dgm:pt>
    <dgm:pt modelId="{F8C329F1-CE9D-47E0-AB88-6A80734A04D2}" type="pres">
      <dgm:prSet presAssocID="{383CD6A8-DE97-43A3-A5B8-504A4D25208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C0453A12-CC1C-4A46-BD1F-65209161EAB2}" type="pres">
      <dgm:prSet presAssocID="{383CD6A8-DE97-43A3-A5B8-504A4D252081}" presName="spaceRect" presStyleCnt="0"/>
      <dgm:spPr/>
    </dgm:pt>
    <dgm:pt modelId="{E6D1D063-58C2-4E5C-A8CF-568380FA3A2B}" type="pres">
      <dgm:prSet presAssocID="{383CD6A8-DE97-43A3-A5B8-504A4D25208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E98AB1B-40FC-48C1-B777-6D14148E5F7D}" type="presOf" srcId="{4FDB1DD3-FE38-4EF1-8612-B212CB46188D}" destId="{14F36747-E4FD-4F0E-86B3-6727DE9B4F71}" srcOrd="0" destOrd="0" presId="urn:microsoft.com/office/officeart/2018/2/layout/IconVerticalSolidList"/>
    <dgm:cxn modelId="{2544B625-56FC-42F7-B13E-B2CEE75B73D4}" type="presOf" srcId="{383CD6A8-DE97-43A3-A5B8-504A4D252081}" destId="{E6D1D063-58C2-4E5C-A8CF-568380FA3A2B}" srcOrd="0" destOrd="0" presId="urn:microsoft.com/office/officeart/2018/2/layout/IconVerticalSolidList"/>
    <dgm:cxn modelId="{89D37A2E-F8CE-43DA-BE03-F607F8A9B7DB}" srcId="{4837005B-1DF4-4B49-85D2-98407BECFE45}" destId="{4FDB1DD3-FE38-4EF1-8612-B212CB46188D}" srcOrd="0" destOrd="0" parTransId="{F70436B3-B849-4499-BF1D-2D6899CC1742}" sibTransId="{7EAA8373-39F5-4472-A710-FDB8676D9EB6}"/>
    <dgm:cxn modelId="{2137C75D-3DA5-4DA8-B364-6554FE8C1A41}" srcId="{4837005B-1DF4-4B49-85D2-98407BECFE45}" destId="{C6F48811-5783-4F27-AF56-96CB33DD1242}" srcOrd="2" destOrd="0" parTransId="{4DA217D4-1A83-4AAD-A2A7-BDE5EC048AE4}" sibTransId="{47780082-13A9-486D-A30E-3BC188507269}"/>
    <dgm:cxn modelId="{C2222662-116C-4D51-A51B-4512C9E3C2E1}" srcId="{4837005B-1DF4-4B49-85D2-98407BECFE45}" destId="{76E83AED-9BAF-4895-AB52-DAA64E5ADF7B}" srcOrd="1" destOrd="0" parTransId="{4A0F1164-92C2-49E7-AD80-6A843F8449F9}" sibTransId="{B49B9385-6F38-491A-B3D8-640ACECCF5FA}"/>
    <dgm:cxn modelId="{A6ADCD6B-51A9-4B3B-B0E6-09715C2CA530}" type="presOf" srcId="{76E83AED-9BAF-4895-AB52-DAA64E5ADF7B}" destId="{919A6C97-C43B-4B74-A64D-F55B1FA82A7D}" srcOrd="0" destOrd="0" presId="urn:microsoft.com/office/officeart/2018/2/layout/IconVerticalSolidList"/>
    <dgm:cxn modelId="{CF770356-4A17-4164-8B0C-D6D47D68C50A}" type="presOf" srcId="{4837005B-1DF4-4B49-85D2-98407BECFE45}" destId="{3C5B9C85-57A0-46E7-8468-EF4701B1CDC1}" srcOrd="0" destOrd="0" presId="urn:microsoft.com/office/officeart/2018/2/layout/IconVerticalSolidList"/>
    <dgm:cxn modelId="{A1D8ED81-51DB-4589-9473-C06D11510BDB}" type="presOf" srcId="{C6F48811-5783-4F27-AF56-96CB33DD1242}" destId="{040B2B20-CA6F-48D2-A876-2E37F2606EF6}" srcOrd="0" destOrd="0" presId="urn:microsoft.com/office/officeart/2018/2/layout/IconVerticalSolidList"/>
    <dgm:cxn modelId="{085651C0-7545-43EF-BAC8-34D7B45AE53E}" srcId="{4837005B-1DF4-4B49-85D2-98407BECFE45}" destId="{383CD6A8-DE97-43A3-A5B8-504A4D252081}" srcOrd="3" destOrd="0" parTransId="{DEE35485-2A6C-416E-98D4-52445BA85B58}" sibTransId="{703C0AC1-1A2D-4332-91E0-52BEC2A45919}"/>
    <dgm:cxn modelId="{CB59AB74-8D63-4427-A982-06F669701E24}" type="presParOf" srcId="{3C5B9C85-57A0-46E7-8468-EF4701B1CDC1}" destId="{0A14800B-22CE-4840-B469-20A16540A327}" srcOrd="0" destOrd="0" presId="urn:microsoft.com/office/officeart/2018/2/layout/IconVerticalSolidList"/>
    <dgm:cxn modelId="{CEE93839-78AD-424B-A48F-88A4D9A45FB1}" type="presParOf" srcId="{0A14800B-22CE-4840-B469-20A16540A327}" destId="{F485E85B-7E0A-48A7-87A0-06A64A2FCD4F}" srcOrd="0" destOrd="0" presId="urn:microsoft.com/office/officeart/2018/2/layout/IconVerticalSolidList"/>
    <dgm:cxn modelId="{947D8AAD-086A-48D6-8273-24015145174A}" type="presParOf" srcId="{0A14800B-22CE-4840-B469-20A16540A327}" destId="{174DE714-82C1-445F-8DFE-598EAFBAEDCF}" srcOrd="1" destOrd="0" presId="urn:microsoft.com/office/officeart/2018/2/layout/IconVerticalSolidList"/>
    <dgm:cxn modelId="{19101D6A-C152-4675-B991-4898C84333B4}" type="presParOf" srcId="{0A14800B-22CE-4840-B469-20A16540A327}" destId="{3414505D-27E8-4639-84DC-A1ECBE00EF89}" srcOrd="2" destOrd="0" presId="urn:microsoft.com/office/officeart/2018/2/layout/IconVerticalSolidList"/>
    <dgm:cxn modelId="{911BA747-47B2-4B21-9FCA-5762CECD01DF}" type="presParOf" srcId="{0A14800B-22CE-4840-B469-20A16540A327}" destId="{14F36747-E4FD-4F0E-86B3-6727DE9B4F71}" srcOrd="3" destOrd="0" presId="urn:microsoft.com/office/officeart/2018/2/layout/IconVerticalSolidList"/>
    <dgm:cxn modelId="{D7EBF556-A77F-48D4-81C2-19947E00A3A4}" type="presParOf" srcId="{3C5B9C85-57A0-46E7-8468-EF4701B1CDC1}" destId="{BEDD3FBF-4402-41C3-B5BC-C27DF6AA16F0}" srcOrd="1" destOrd="0" presId="urn:microsoft.com/office/officeart/2018/2/layout/IconVerticalSolidList"/>
    <dgm:cxn modelId="{B46A7293-2CD3-4586-BC03-59B3F8924D0E}" type="presParOf" srcId="{3C5B9C85-57A0-46E7-8468-EF4701B1CDC1}" destId="{65D3385A-5EBE-45BE-89D9-395ED5D7D7C1}" srcOrd="2" destOrd="0" presId="urn:microsoft.com/office/officeart/2018/2/layout/IconVerticalSolidList"/>
    <dgm:cxn modelId="{40363E38-7481-494E-93D7-18E24637A3A1}" type="presParOf" srcId="{65D3385A-5EBE-45BE-89D9-395ED5D7D7C1}" destId="{0C75EA0A-C8F8-4303-B03E-610A8FD65A2A}" srcOrd="0" destOrd="0" presId="urn:microsoft.com/office/officeart/2018/2/layout/IconVerticalSolidList"/>
    <dgm:cxn modelId="{D1322192-1A04-48D6-AB60-BED8912D74DA}" type="presParOf" srcId="{65D3385A-5EBE-45BE-89D9-395ED5D7D7C1}" destId="{761FB0AA-FB37-4303-A765-B7B3599F7CDE}" srcOrd="1" destOrd="0" presId="urn:microsoft.com/office/officeart/2018/2/layout/IconVerticalSolidList"/>
    <dgm:cxn modelId="{AE95CB61-B165-4B0F-83D9-216ED944015F}" type="presParOf" srcId="{65D3385A-5EBE-45BE-89D9-395ED5D7D7C1}" destId="{46157458-BDC3-4630-A56E-3564E0FAD3CF}" srcOrd="2" destOrd="0" presId="urn:microsoft.com/office/officeart/2018/2/layout/IconVerticalSolidList"/>
    <dgm:cxn modelId="{1201E10B-D1BD-48F7-9759-C9B81995E40C}" type="presParOf" srcId="{65D3385A-5EBE-45BE-89D9-395ED5D7D7C1}" destId="{919A6C97-C43B-4B74-A64D-F55B1FA82A7D}" srcOrd="3" destOrd="0" presId="urn:microsoft.com/office/officeart/2018/2/layout/IconVerticalSolidList"/>
    <dgm:cxn modelId="{F025C912-1A9E-4CE4-8942-BF686FBBA12E}" type="presParOf" srcId="{3C5B9C85-57A0-46E7-8468-EF4701B1CDC1}" destId="{581C19DD-4AF9-432E-9277-7D10542FB1FA}" srcOrd="3" destOrd="0" presId="urn:microsoft.com/office/officeart/2018/2/layout/IconVerticalSolidList"/>
    <dgm:cxn modelId="{E854216F-3A29-4659-B263-3356FE0AEFE3}" type="presParOf" srcId="{3C5B9C85-57A0-46E7-8468-EF4701B1CDC1}" destId="{84AFE822-E40C-4820-A0BE-A7F7CA08F098}" srcOrd="4" destOrd="0" presId="urn:microsoft.com/office/officeart/2018/2/layout/IconVerticalSolidList"/>
    <dgm:cxn modelId="{F20F334B-9436-410B-8EA1-812C3FA22A5F}" type="presParOf" srcId="{84AFE822-E40C-4820-A0BE-A7F7CA08F098}" destId="{2EDF92A7-B63C-42BD-A8FC-B725E86EDF95}" srcOrd="0" destOrd="0" presId="urn:microsoft.com/office/officeart/2018/2/layout/IconVerticalSolidList"/>
    <dgm:cxn modelId="{75537A7F-7A84-45EA-8E0F-2F28AE1A3E18}" type="presParOf" srcId="{84AFE822-E40C-4820-A0BE-A7F7CA08F098}" destId="{D5C21EF3-CF62-48A6-A8F5-1A23CC5557FC}" srcOrd="1" destOrd="0" presId="urn:microsoft.com/office/officeart/2018/2/layout/IconVerticalSolidList"/>
    <dgm:cxn modelId="{F8A27E05-F20B-40C4-91FA-C497DDE19C37}" type="presParOf" srcId="{84AFE822-E40C-4820-A0BE-A7F7CA08F098}" destId="{103D7335-E506-4DC3-8D89-23AD30913E19}" srcOrd="2" destOrd="0" presId="urn:microsoft.com/office/officeart/2018/2/layout/IconVerticalSolidList"/>
    <dgm:cxn modelId="{326931C8-BFC1-4C9F-8A9A-83CA0B8866B1}" type="presParOf" srcId="{84AFE822-E40C-4820-A0BE-A7F7CA08F098}" destId="{040B2B20-CA6F-48D2-A876-2E37F2606EF6}" srcOrd="3" destOrd="0" presId="urn:microsoft.com/office/officeart/2018/2/layout/IconVerticalSolidList"/>
    <dgm:cxn modelId="{776E71D6-1B1E-4A0F-AAC6-F3E35764704D}" type="presParOf" srcId="{3C5B9C85-57A0-46E7-8468-EF4701B1CDC1}" destId="{E93C0B19-3569-413C-BE5F-FE82D5BD7D72}" srcOrd="5" destOrd="0" presId="urn:microsoft.com/office/officeart/2018/2/layout/IconVerticalSolidList"/>
    <dgm:cxn modelId="{15B34B9E-A1BF-4339-AE4A-879140FCB005}" type="presParOf" srcId="{3C5B9C85-57A0-46E7-8468-EF4701B1CDC1}" destId="{F5F7128A-440E-4CB6-B21D-771E8309C017}" srcOrd="6" destOrd="0" presId="urn:microsoft.com/office/officeart/2018/2/layout/IconVerticalSolidList"/>
    <dgm:cxn modelId="{F03C6805-DFED-476C-B1AB-5FAC7A790BDA}" type="presParOf" srcId="{F5F7128A-440E-4CB6-B21D-771E8309C017}" destId="{078DBD78-6AE5-4C3D-A0BE-F0B216CB30CC}" srcOrd="0" destOrd="0" presId="urn:microsoft.com/office/officeart/2018/2/layout/IconVerticalSolidList"/>
    <dgm:cxn modelId="{B26391FC-8C71-4963-A931-A0F0A4823E9F}" type="presParOf" srcId="{F5F7128A-440E-4CB6-B21D-771E8309C017}" destId="{F8C329F1-CE9D-47E0-AB88-6A80734A04D2}" srcOrd="1" destOrd="0" presId="urn:microsoft.com/office/officeart/2018/2/layout/IconVerticalSolidList"/>
    <dgm:cxn modelId="{FB33F801-773E-4F0F-A595-ADA9E448DBCE}" type="presParOf" srcId="{F5F7128A-440E-4CB6-B21D-771E8309C017}" destId="{C0453A12-CC1C-4A46-BD1F-65209161EAB2}" srcOrd="2" destOrd="0" presId="urn:microsoft.com/office/officeart/2018/2/layout/IconVerticalSolidList"/>
    <dgm:cxn modelId="{EB293E45-ABB4-4873-BCAE-204B74D82CB3}" type="presParOf" srcId="{F5F7128A-440E-4CB6-B21D-771E8309C017}" destId="{E6D1D063-58C2-4E5C-A8CF-568380FA3A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64AF5A-D568-47A4-8640-5D72B7BD42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BA84FC3-152F-4475-AF0D-50254073EA60}">
      <dgm:prSet/>
      <dgm:spPr/>
      <dgm:t>
        <a:bodyPr/>
        <a:lstStyle/>
        <a:p>
          <a:r>
            <a:rPr lang="en-US"/>
            <a:t>- ESP32 Development Board</a:t>
          </a:r>
        </a:p>
      </dgm:t>
    </dgm:pt>
    <dgm:pt modelId="{EE1AA418-40B4-49D4-B870-23E089D7C330}" type="parTrans" cxnId="{61559A53-78A7-4C3A-8797-20EC0D6556DE}">
      <dgm:prSet/>
      <dgm:spPr/>
      <dgm:t>
        <a:bodyPr/>
        <a:lstStyle/>
        <a:p>
          <a:endParaRPr lang="en-US"/>
        </a:p>
      </dgm:t>
    </dgm:pt>
    <dgm:pt modelId="{C751250C-211E-4407-8A46-A386501FC2BD}" type="sibTrans" cxnId="{61559A53-78A7-4C3A-8797-20EC0D6556DE}">
      <dgm:prSet/>
      <dgm:spPr/>
      <dgm:t>
        <a:bodyPr/>
        <a:lstStyle/>
        <a:p>
          <a:endParaRPr lang="en-US"/>
        </a:p>
      </dgm:t>
    </dgm:pt>
    <dgm:pt modelId="{DB8B6127-32FE-4792-BFF7-EFB843E3B434}">
      <dgm:prSet/>
      <dgm:spPr/>
      <dgm:t>
        <a:bodyPr/>
        <a:lstStyle/>
        <a:p>
          <a:r>
            <a:rPr lang="en-US"/>
            <a:t>- DHT11 Sensor</a:t>
          </a:r>
        </a:p>
      </dgm:t>
    </dgm:pt>
    <dgm:pt modelId="{EC7249A3-388C-46C3-9BB6-82B00E5D7890}" type="parTrans" cxnId="{8A57127B-F1D6-41F6-857F-8AB8AA13DD40}">
      <dgm:prSet/>
      <dgm:spPr/>
      <dgm:t>
        <a:bodyPr/>
        <a:lstStyle/>
        <a:p>
          <a:endParaRPr lang="en-US"/>
        </a:p>
      </dgm:t>
    </dgm:pt>
    <dgm:pt modelId="{F0CF8867-C10B-427B-ACC7-184B96EF9CE2}" type="sibTrans" cxnId="{8A57127B-F1D6-41F6-857F-8AB8AA13DD40}">
      <dgm:prSet/>
      <dgm:spPr/>
      <dgm:t>
        <a:bodyPr/>
        <a:lstStyle/>
        <a:p>
          <a:endParaRPr lang="en-US"/>
        </a:p>
      </dgm:t>
    </dgm:pt>
    <dgm:pt modelId="{11B12DB5-12A0-419F-BDC3-6CFB25ABE5E5}">
      <dgm:prSet/>
      <dgm:spPr/>
      <dgm:t>
        <a:bodyPr/>
        <a:lstStyle/>
        <a:p>
          <a:r>
            <a:rPr lang="en-US"/>
            <a:t>- Ultrasonic Sensor</a:t>
          </a:r>
        </a:p>
      </dgm:t>
    </dgm:pt>
    <dgm:pt modelId="{AB9F0FF8-2496-47D1-9C7D-09E57F1599C4}" type="parTrans" cxnId="{41B44F16-8024-46E6-922B-2D91250E0432}">
      <dgm:prSet/>
      <dgm:spPr/>
      <dgm:t>
        <a:bodyPr/>
        <a:lstStyle/>
        <a:p>
          <a:endParaRPr lang="en-US"/>
        </a:p>
      </dgm:t>
    </dgm:pt>
    <dgm:pt modelId="{FEA1790B-8A81-460A-AF40-DA06785FD529}" type="sibTrans" cxnId="{41B44F16-8024-46E6-922B-2D91250E0432}">
      <dgm:prSet/>
      <dgm:spPr/>
      <dgm:t>
        <a:bodyPr/>
        <a:lstStyle/>
        <a:p>
          <a:endParaRPr lang="en-US"/>
        </a:p>
      </dgm:t>
    </dgm:pt>
    <dgm:pt modelId="{A8267B48-0214-4B28-818D-C3F19062CB81}">
      <dgm:prSet/>
      <dgm:spPr/>
      <dgm:t>
        <a:bodyPr/>
        <a:lstStyle/>
        <a:p>
          <a:r>
            <a:rPr lang="en-US"/>
            <a:t>- Relay Modules</a:t>
          </a:r>
        </a:p>
      </dgm:t>
    </dgm:pt>
    <dgm:pt modelId="{5B1E3A4D-34B7-4F38-8D7F-FFAA51CA6850}" type="parTrans" cxnId="{86AA120F-2367-4A52-888F-A9A91B83EE91}">
      <dgm:prSet/>
      <dgm:spPr/>
      <dgm:t>
        <a:bodyPr/>
        <a:lstStyle/>
        <a:p>
          <a:endParaRPr lang="en-US"/>
        </a:p>
      </dgm:t>
    </dgm:pt>
    <dgm:pt modelId="{0238C17A-3628-4647-8AC8-B3367DE8B7B7}" type="sibTrans" cxnId="{86AA120F-2367-4A52-888F-A9A91B83EE91}">
      <dgm:prSet/>
      <dgm:spPr/>
      <dgm:t>
        <a:bodyPr/>
        <a:lstStyle/>
        <a:p>
          <a:endParaRPr lang="en-US"/>
        </a:p>
      </dgm:t>
    </dgm:pt>
    <dgm:pt modelId="{BE499E1D-3EF0-44F9-BECD-E2B3ECF54504}">
      <dgm:prSet/>
      <dgm:spPr/>
      <dgm:t>
        <a:bodyPr/>
        <a:lstStyle/>
        <a:p>
          <a:r>
            <a:rPr lang="en-US"/>
            <a:t>- Blynk IoT Platform</a:t>
          </a:r>
        </a:p>
      </dgm:t>
    </dgm:pt>
    <dgm:pt modelId="{090BEFFD-B242-493D-85D9-BF22F8ADAF73}" type="parTrans" cxnId="{0913E7E7-40CD-46A1-9DD1-0C0BA239558C}">
      <dgm:prSet/>
      <dgm:spPr/>
      <dgm:t>
        <a:bodyPr/>
        <a:lstStyle/>
        <a:p>
          <a:endParaRPr lang="en-US"/>
        </a:p>
      </dgm:t>
    </dgm:pt>
    <dgm:pt modelId="{02F969CA-0D08-4909-A876-04C555F13E48}" type="sibTrans" cxnId="{0913E7E7-40CD-46A1-9DD1-0C0BA239558C}">
      <dgm:prSet/>
      <dgm:spPr/>
      <dgm:t>
        <a:bodyPr/>
        <a:lstStyle/>
        <a:p>
          <a:endParaRPr lang="en-US"/>
        </a:p>
      </dgm:t>
    </dgm:pt>
    <dgm:pt modelId="{B6339A09-FD1A-40E7-A054-DDDC91010E6E}">
      <dgm:prSet/>
      <dgm:spPr/>
      <dgm:t>
        <a:bodyPr/>
        <a:lstStyle/>
        <a:p>
          <a:r>
            <a:rPr lang="en-US"/>
            <a:t>- Power Supply &amp; Jumper Wires</a:t>
          </a:r>
        </a:p>
      </dgm:t>
    </dgm:pt>
    <dgm:pt modelId="{4DB4DAB4-BF72-4CD1-A790-410BAABCE2B5}" type="parTrans" cxnId="{32715161-A08A-4137-8A97-22C9B167163A}">
      <dgm:prSet/>
      <dgm:spPr/>
      <dgm:t>
        <a:bodyPr/>
        <a:lstStyle/>
        <a:p>
          <a:endParaRPr lang="en-US"/>
        </a:p>
      </dgm:t>
    </dgm:pt>
    <dgm:pt modelId="{A5D67F90-F16B-4C2F-B517-5538E5DFE321}" type="sibTrans" cxnId="{32715161-A08A-4137-8A97-22C9B167163A}">
      <dgm:prSet/>
      <dgm:spPr/>
      <dgm:t>
        <a:bodyPr/>
        <a:lstStyle/>
        <a:p>
          <a:endParaRPr lang="en-US"/>
        </a:p>
      </dgm:t>
    </dgm:pt>
    <dgm:pt modelId="{305566D6-BD8B-42FE-8184-D2909D178278}" type="pres">
      <dgm:prSet presAssocID="{8F64AF5A-D568-47A4-8640-5D72B7BD4258}" presName="root" presStyleCnt="0">
        <dgm:presLayoutVars>
          <dgm:dir/>
          <dgm:resizeHandles val="exact"/>
        </dgm:presLayoutVars>
      </dgm:prSet>
      <dgm:spPr/>
    </dgm:pt>
    <dgm:pt modelId="{E40B6711-DF09-4F96-82BE-79B7586884C0}" type="pres">
      <dgm:prSet presAssocID="{4BA84FC3-152F-4475-AF0D-50254073EA60}" presName="compNode" presStyleCnt="0"/>
      <dgm:spPr/>
    </dgm:pt>
    <dgm:pt modelId="{5206C50B-423E-456F-9342-1CD9857D1BAF}" type="pres">
      <dgm:prSet presAssocID="{4BA84FC3-152F-4475-AF0D-50254073EA60}" presName="bgRect" presStyleLbl="bgShp" presStyleIdx="0" presStyleCnt="6"/>
      <dgm:spPr/>
    </dgm:pt>
    <dgm:pt modelId="{BE9C9BC7-417F-44EA-B8D2-7994192329B0}" type="pres">
      <dgm:prSet presAssocID="{4BA84FC3-152F-4475-AF0D-50254073EA6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3A2869D2-E5DB-4EE6-B77F-3BB4BCFBA900}" type="pres">
      <dgm:prSet presAssocID="{4BA84FC3-152F-4475-AF0D-50254073EA60}" presName="spaceRect" presStyleCnt="0"/>
      <dgm:spPr/>
    </dgm:pt>
    <dgm:pt modelId="{F61761AE-35B6-4000-9AB7-100DA241269C}" type="pres">
      <dgm:prSet presAssocID="{4BA84FC3-152F-4475-AF0D-50254073EA60}" presName="parTx" presStyleLbl="revTx" presStyleIdx="0" presStyleCnt="6">
        <dgm:presLayoutVars>
          <dgm:chMax val="0"/>
          <dgm:chPref val="0"/>
        </dgm:presLayoutVars>
      </dgm:prSet>
      <dgm:spPr/>
    </dgm:pt>
    <dgm:pt modelId="{0E361DEE-CE00-497C-ABCE-33FA75E53265}" type="pres">
      <dgm:prSet presAssocID="{C751250C-211E-4407-8A46-A386501FC2BD}" presName="sibTrans" presStyleCnt="0"/>
      <dgm:spPr/>
    </dgm:pt>
    <dgm:pt modelId="{4CB7D32C-9877-49AD-8CDF-2C5FC0EE877B}" type="pres">
      <dgm:prSet presAssocID="{DB8B6127-32FE-4792-BFF7-EFB843E3B434}" presName="compNode" presStyleCnt="0"/>
      <dgm:spPr/>
    </dgm:pt>
    <dgm:pt modelId="{7F659B5B-BA00-41D9-AFC8-9EEBAB05A40F}" type="pres">
      <dgm:prSet presAssocID="{DB8B6127-32FE-4792-BFF7-EFB843E3B434}" presName="bgRect" presStyleLbl="bgShp" presStyleIdx="1" presStyleCnt="6"/>
      <dgm:spPr/>
    </dgm:pt>
    <dgm:pt modelId="{691DC0E0-322C-4FEC-85F4-85F38E943CFD}" type="pres">
      <dgm:prSet presAssocID="{DB8B6127-32FE-4792-BFF7-EFB843E3B43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86A706C5-F5CA-4D8A-BBE7-3DA7E594DB80}" type="pres">
      <dgm:prSet presAssocID="{DB8B6127-32FE-4792-BFF7-EFB843E3B434}" presName="spaceRect" presStyleCnt="0"/>
      <dgm:spPr/>
    </dgm:pt>
    <dgm:pt modelId="{3851E629-42F7-45BA-8712-51897EDEFAE2}" type="pres">
      <dgm:prSet presAssocID="{DB8B6127-32FE-4792-BFF7-EFB843E3B434}" presName="parTx" presStyleLbl="revTx" presStyleIdx="1" presStyleCnt="6">
        <dgm:presLayoutVars>
          <dgm:chMax val="0"/>
          <dgm:chPref val="0"/>
        </dgm:presLayoutVars>
      </dgm:prSet>
      <dgm:spPr/>
    </dgm:pt>
    <dgm:pt modelId="{0C3D3A3F-43F1-419E-81D4-1CE65A1F1495}" type="pres">
      <dgm:prSet presAssocID="{F0CF8867-C10B-427B-ACC7-184B96EF9CE2}" presName="sibTrans" presStyleCnt="0"/>
      <dgm:spPr/>
    </dgm:pt>
    <dgm:pt modelId="{CD6880AD-A9CB-421F-8B10-0F66F0E6FD21}" type="pres">
      <dgm:prSet presAssocID="{11B12DB5-12A0-419F-BDC3-6CFB25ABE5E5}" presName="compNode" presStyleCnt="0"/>
      <dgm:spPr/>
    </dgm:pt>
    <dgm:pt modelId="{5BEF83B9-35A4-419A-BC3A-1F1D33C7B723}" type="pres">
      <dgm:prSet presAssocID="{11B12DB5-12A0-419F-BDC3-6CFB25ABE5E5}" presName="bgRect" presStyleLbl="bgShp" presStyleIdx="2" presStyleCnt="6"/>
      <dgm:spPr/>
    </dgm:pt>
    <dgm:pt modelId="{47ABD9ED-6FC1-481E-A127-F9C5AE855273}" type="pres">
      <dgm:prSet presAssocID="{11B12DB5-12A0-419F-BDC3-6CFB25ABE5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4E1D927-18CD-4A63-AEB0-65AE3B6CAE04}" type="pres">
      <dgm:prSet presAssocID="{11B12DB5-12A0-419F-BDC3-6CFB25ABE5E5}" presName="spaceRect" presStyleCnt="0"/>
      <dgm:spPr/>
    </dgm:pt>
    <dgm:pt modelId="{785821DB-BCF0-4347-9190-7E035AA3F1BC}" type="pres">
      <dgm:prSet presAssocID="{11B12DB5-12A0-419F-BDC3-6CFB25ABE5E5}" presName="parTx" presStyleLbl="revTx" presStyleIdx="2" presStyleCnt="6">
        <dgm:presLayoutVars>
          <dgm:chMax val="0"/>
          <dgm:chPref val="0"/>
        </dgm:presLayoutVars>
      </dgm:prSet>
      <dgm:spPr/>
    </dgm:pt>
    <dgm:pt modelId="{E40C11C8-BC8C-4D8F-A655-92C6DF35754D}" type="pres">
      <dgm:prSet presAssocID="{FEA1790B-8A81-460A-AF40-DA06785FD529}" presName="sibTrans" presStyleCnt="0"/>
      <dgm:spPr/>
    </dgm:pt>
    <dgm:pt modelId="{7A3DD35C-94DA-44D8-8DAD-C36CEFA46520}" type="pres">
      <dgm:prSet presAssocID="{A8267B48-0214-4B28-818D-C3F19062CB81}" presName="compNode" presStyleCnt="0"/>
      <dgm:spPr/>
    </dgm:pt>
    <dgm:pt modelId="{BC60FAC6-26DF-4344-B167-B23D2273A9B4}" type="pres">
      <dgm:prSet presAssocID="{A8267B48-0214-4B28-818D-C3F19062CB81}" presName="bgRect" presStyleLbl="bgShp" presStyleIdx="3" presStyleCnt="6"/>
      <dgm:spPr/>
    </dgm:pt>
    <dgm:pt modelId="{A1101C5B-36D5-4768-A110-2C01DFFB7639}" type="pres">
      <dgm:prSet presAssocID="{A8267B48-0214-4B28-818D-C3F19062CB8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4D15F1F-F79D-4362-9881-47BA2EAE7CD4}" type="pres">
      <dgm:prSet presAssocID="{A8267B48-0214-4B28-818D-C3F19062CB81}" presName="spaceRect" presStyleCnt="0"/>
      <dgm:spPr/>
    </dgm:pt>
    <dgm:pt modelId="{E09703F9-DED4-4EDA-9316-F4FC0DC69E2E}" type="pres">
      <dgm:prSet presAssocID="{A8267B48-0214-4B28-818D-C3F19062CB81}" presName="parTx" presStyleLbl="revTx" presStyleIdx="3" presStyleCnt="6">
        <dgm:presLayoutVars>
          <dgm:chMax val="0"/>
          <dgm:chPref val="0"/>
        </dgm:presLayoutVars>
      </dgm:prSet>
      <dgm:spPr/>
    </dgm:pt>
    <dgm:pt modelId="{BC44F99B-2C54-4E92-9458-AC3282F6E39D}" type="pres">
      <dgm:prSet presAssocID="{0238C17A-3628-4647-8AC8-B3367DE8B7B7}" presName="sibTrans" presStyleCnt="0"/>
      <dgm:spPr/>
    </dgm:pt>
    <dgm:pt modelId="{0AF872B2-6BC9-4682-AABC-F412D54F2866}" type="pres">
      <dgm:prSet presAssocID="{BE499E1D-3EF0-44F9-BECD-E2B3ECF54504}" presName="compNode" presStyleCnt="0"/>
      <dgm:spPr/>
    </dgm:pt>
    <dgm:pt modelId="{ECE91CC4-1535-426E-8E77-B632DFFE8133}" type="pres">
      <dgm:prSet presAssocID="{BE499E1D-3EF0-44F9-BECD-E2B3ECF54504}" presName="bgRect" presStyleLbl="bgShp" presStyleIdx="4" presStyleCnt="6"/>
      <dgm:spPr/>
    </dgm:pt>
    <dgm:pt modelId="{55D22BB2-EF21-42C8-9910-4136EFF90C3E}" type="pres">
      <dgm:prSet presAssocID="{BE499E1D-3EF0-44F9-BECD-E2B3ECF5450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9509A0D-CB44-4B4F-87BA-1ACCA5A80DA5}" type="pres">
      <dgm:prSet presAssocID="{BE499E1D-3EF0-44F9-BECD-E2B3ECF54504}" presName="spaceRect" presStyleCnt="0"/>
      <dgm:spPr/>
    </dgm:pt>
    <dgm:pt modelId="{EB698022-DB07-4C7B-AA60-FD3B951D2253}" type="pres">
      <dgm:prSet presAssocID="{BE499E1D-3EF0-44F9-BECD-E2B3ECF54504}" presName="parTx" presStyleLbl="revTx" presStyleIdx="4" presStyleCnt="6">
        <dgm:presLayoutVars>
          <dgm:chMax val="0"/>
          <dgm:chPref val="0"/>
        </dgm:presLayoutVars>
      </dgm:prSet>
      <dgm:spPr/>
    </dgm:pt>
    <dgm:pt modelId="{0D042681-5F90-4D78-BA6F-B3C919580055}" type="pres">
      <dgm:prSet presAssocID="{02F969CA-0D08-4909-A876-04C555F13E48}" presName="sibTrans" presStyleCnt="0"/>
      <dgm:spPr/>
    </dgm:pt>
    <dgm:pt modelId="{0BF54647-85D2-442B-B02B-518B4577FF9E}" type="pres">
      <dgm:prSet presAssocID="{B6339A09-FD1A-40E7-A054-DDDC91010E6E}" presName="compNode" presStyleCnt="0"/>
      <dgm:spPr/>
    </dgm:pt>
    <dgm:pt modelId="{FD15D2A6-9766-45AB-BFEA-E258D979BF23}" type="pres">
      <dgm:prSet presAssocID="{B6339A09-FD1A-40E7-A054-DDDC91010E6E}" presName="bgRect" presStyleLbl="bgShp" presStyleIdx="5" presStyleCnt="6"/>
      <dgm:spPr/>
    </dgm:pt>
    <dgm:pt modelId="{C85A8B7E-8ECD-47EB-AF8D-F8E3D05DF3DD}" type="pres">
      <dgm:prSet presAssocID="{B6339A09-FD1A-40E7-A054-DDDC91010E6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97064554-5266-4A45-904E-45ACB7EBF419}" type="pres">
      <dgm:prSet presAssocID="{B6339A09-FD1A-40E7-A054-DDDC91010E6E}" presName="spaceRect" presStyleCnt="0"/>
      <dgm:spPr/>
    </dgm:pt>
    <dgm:pt modelId="{D95CCD4B-AAEC-408D-A4DD-F82857F4FE55}" type="pres">
      <dgm:prSet presAssocID="{B6339A09-FD1A-40E7-A054-DDDC91010E6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1F38303-9B34-4616-B436-AA52D0131C1E}" type="presOf" srcId="{BE499E1D-3EF0-44F9-BECD-E2B3ECF54504}" destId="{EB698022-DB07-4C7B-AA60-FD3B951D2253}" srcOrd="0" destOrd="0" presId="urn:microsoft.com/office/officeart/2018/2/layout/IconVerticalSolidList"/>
    <dgm:cxn modelId="{86AA120F-2367-4A52-888F-A9A91B83EE91}" srcId="{8F64AF5A-D568-47A4-8640-5D72B7BD4258}" destId="{A8267B48-0214-4B28-818D-C3F19062CB81}" srcOrd="3" destOrd="0" parTransId="{5B1E3A4D-34B7-4F38-8D7F-FFAA51CA6850}" sibTransId="{0238C17A-3628-4647-8AC8-B3367DE8B7B7}"/>
    <dgm:cxn modelId="{41B44F16-8024-46E6-922B-2D91250E0432}" srcId="{8F64AF5A-D568-47A4-8640-5D72B7BD4258}" destId="{11B12DB5-12A0-419F-BDC3-6CFB25ABE5E5}" srcOrd="2" destOrd="0" parTransId="{AB9F0FF8-2496-47D1-9C7D-09E57F1599C4}" sibTransId="{FEA1790B-8A81-460A-AF40-DA06785FD529}"/>
    <dgm:cxn modelId="{4AAF6420-C651-4764-936A-76C074117038}" type="presOf" srcId="{8F64AF5A-D568-47A4-8640-5D72B7BD4258}" destId="{305566D6-BD8B-42FE-8184-D2909D178278}" srcOrd="0" destOrd="0" presId="urn:microsoft.com/office/officeart/2018/2/layout/IconVerticalSolidList"/>
    <dgm:cxn modelId="{32715161-A08A-4137-8A97-22C9B167163A}" srcId="{8F64AF5A-D568-47A4-8640-5D72B7BD4258}" destId="{B6339A09-FD1A-40E7-A054-DDDC91010E6E}" srcOrd="5" destOrd="0" parTransId="{4DB4DAB4-BF72-4CD1-A790-410BAABCE2B5}" sibTransId="{A5D67F90-F16B-4C2F-B517-5538E5DFE321}"/>
    <dgm:cxn modelId="{B9C04F45-0924-4D59-9908-05EF6EE70E1F}" type="presOf" srcId="{A8267B48-0214-4B28-818D-C3F19062CB81}" destId="{E09703F9-DED4-4EDA-9316-F4FC0DC69E2E}" srcOrd="0" destOrd="0" presId="urn:microsoft.com/office/officeart/2018/2/layout/IconVerticalSolidList"/>
    <dgm:cxn modelId="{61559A53-78A7-4C3A-8797-20EC0D6556DE}" srcId="{8F64AF5A-D568-47A4-8640-5D72B7BD4258}" destId="{4BA84FC3-152F-4475-AF0D-50254073EA60}" srcOrd="0" destOrd="0" parTransId="{EE1AA418-40B4-49D4-B870-23E089D7C330}" sibTransId="{C751250C-211E-4407-8A46-A386501FC2BD}"/>
    <dgm:cxn modelId="{F6A3967A-FE26-4E90-BD2E-AD03B27E6B98}" type="presOf" srcId="{4BA84FC3-152F-4475-AF0D-50254073EA60}" destId="{F61761AE-35B6-4000-9AB7-100DA241269C}" srcOrd="0" destOrd="0" presId="urn:microsoft.com/office/officeart/2018/2/layout/IconVerticalSolidList"/>
    <dgm:cxn modelId="{8A57127B-F1D6-41F6-857F-8AB8AA13DD40}" srcId="{8F64AF5A-D568-47A4-8640-5D72B7BD4258}" destId="{DB8B6127-32FE-4792-BFF7-EFB843E3B434}" srcOrd="1" destOrd="0" parTransId="{EC7249A3-388C-46C3-9BB6-82B00E5D7890}" sibTransId="{F0CF8867-C10B-427B-ACC7-184B96EF9CE2}"/>
    <dgm:cxn modelId="{019DB27C-32BC-4E2D-A019-B4B86BF70CA6}" type="presOf" srcId="{11B12DB5-12A0-419F-BDC3-6CFB25ABE5E5}" destId="{785821DB-BCF0-4347-9190-7E035AA3F1BC}" srcOrd="0" destOrd="0" presId="urn:microsoft.com/office/officeart/2018/2/layout/IconVerticalSolidList"/>
    <dgm:cxn modelId="{532EA2AC-9990-4FC6-AC55-112AD9B18DC9}" type="presOf" srcId="{B6339A09-FD1A-40E7-A054-DDDC91010E6E}" destId="{D95CCD4B-AAEC-408D-A4DD-F82857F4FE55}" srcOrd="0" destOrd="0" presId="urn:microsoft.com/office/officeart/2018/2/layout/IconVerticalSolidList"/>
    <dgm:cxn modelId="{0913E7E7-40CD-46A1-9DD1-0C0BA239558C}" srcId="{8F64AF5A-D568-47A4-8640-5D72B7BD4258}" destId="{BE499E1D-3EF0-44F9-BECD-E2B3ECF54504}" srcOrd="4" destOrd="0" parTransId="{090BEFFD-B242-493D-85D9-BF22F8ADAF73}" sibTransId="{02F969CA-0D08-4909-A876-04C555F13E48}"/>
    <dgm:cxn modelId="{0ACE98F6-CD56-491B-B4F9-59413F343F7A}" type="presOf" srcId="{DB8B6127-32FE-4792-BFF7-EFB843E3B434}" destId="{3851E629-42F7-45BA-8712-51897EDEFAE2}" srcOrd="0" destOrd="0" presId="urn:microsoft.com/office/officeart/2018/2/layout/IconVerticalSolidList"/>
    <dgm:cxn modelId="{0441648A-C4B6-4093-9EE9-D703A8B67F0E}" type="presParOf" srcId="{305566D6-BD8B-42FE-8184-D2909D178278}" destId="{E40B6711-DF09-4F96-82BE-79B7586884C0}" srcOrd="0" destOrd="0" presId="urn:microsoft.com/office/officeart/2018/2/layout/IconVerticalSolidList"/>
    <dgm:cxn modelId="{12C1C5F0-C81D-4CA4-BBD3-5B15C59FE6F6}" type="presParOf" srcId="{E40B6711-DF09-4F96-82BE-79B7586884C0}" destId="{5206C50B-423E-456F-9342-1CD9857D1BAF}" srcOrd="0" destOrd="0" presId="urn:microsoft.com/office/officeart/2018/2/layout/IconVerticalSolidList"/>
    <dgm:cxn modelId="{3E3F85E5-648D-4D02-A60D-274DEC817A1E}" type="presParOf" srcId="{E40B6711-DF09-4F96-82BE-79B7586884C0}" destId="{BE9C9BC7-417F-44EA-B8D2-7994192329B0}" srcOrd="1" destOrd="0" presId="urn:microsoft.com/office/officeart/2018/2/layout/IconVerticalSolidList"/>
    <dgm:cxn modelId="{0F798139-B25B-4CA2-8982-99037E64114B}" type="presParOf" srcId="{E40B6711-DF09-4F96-82BE-79B7586884C0}" destId="{3A2869D2-E5DB-4EE6-B77F-3BB4BCFBA900}" srcOrd="2" destOrd="0" presId="urn:microsoft.com/office/officeart/2018/2/layout/IconVerticalSolidList"/>
    <dgm:cxn modelId="{FF3AB556-D1B6-4C53-8A54-8CFF5FE8F51C}" type="presParOf" srcId="{E40B6711-DF09-4F96-82BE-79B7586884C0}" destId="{F61761AE-35B6-4000-9AB7-100DA241269C}" srcOrd="3" destOrd="0" presId="urn:microsoft.com/office/officeart/2018/2/layout/IconVerticalSolidList"/>
    <dgm:cxn modelId="{9A1C4304-ED8E-4044-AEE8-098337DCD7AF}" type="presParOf" srcId="{305566D6-BD8B-42FE-8184-D2909D178278}" destId="{0E361DEE-CE00-497C-ABCE-33FA75E53265}" srcOrd="1" destOrd="0" presId="urn:microsoft.com/office/officeart/2018/2/layout/IconVerticalSolidList"/>
    <dgm:cxn modelId="{B3CAA252-7B38-4269-ABA4-563CFE68DA30}" type="presParOf" srcId="{305566D6-BD8B-42FE-8184-D2909D178278}" destId="{4CB7D32C-9877-49AD-8CDF-2C5FC0EE877B}" srcOrd="2" destOrd="0" presId="urn:microsoft.com/office/officeart/2018/2/layout/IconVerticalSolidList"/>
    <dgm:cxn modelId="{74FFA41A-CF35-4370-8259-ACDEFB35E55B}" type="presParOf" srcId="{4CB7D32C-9877-49AD-8CDF-2C5FC0EE877B}" destId="{7F659B5B-BA00-41D9-AFC8-9EEBAB05A40F}" srcOrd="0" destOrd="0" presId="urn:microsoft.com/office/officeart/2018/2/layout/IconVerticalSolidList"/>
    <dgm:cxn modelId="{BD554D68-121B-47FA-B5E4-0F56C4410BEA}" type="presParOf" srcId="{4CB7D32C-9877-49AD-8CDF-2C5FC0EE877B}" destId="{691DC0E0-322C-4FEC-85F4-85F38E943CFD}" srcOrd="1" destOrd="0" presId="urn:microsoft.com/office/officeart/2018/2/layout/IconVerticalSolidList"/>
    <dgm:cxn modelId="{C3430D3C-2C38-4501-85E5-5B11D22DEAB4}" type="presParOf" srcId="{4CB7D32C-9877-49AD-8CDF-2C5FC0EE877B}" destId="{86A706C5-F5CA-4D8A-BBE7-3DA7E594DB80}" srcOrd="2" destOrd="0" presId="urn:microsoft.com/office/officeart/2018/2/layout/IconVerticalSolidList"/>
    <dgm:cxn modelId="{77FFE720-A4E1-414C-B0D9-E07811C869AD}" type="presParOf" srcId="{4CB7D32C-9877-49AD-8CDF-2C5FC0EE877B}" destId="{3851E629-42F7-45BA-8712-51897EDEFAE2}" srcOrd="3" destOrd="0" presId="urn:microsoft.com/office/officeart/2018/2/layout/IconVerticalSolidList"/>
    <dgm:cxn modelId="{990AD4FD-3671-4D4A-949F-E1C904E1E283}" type="presParOf" srcId="{305566D6-BD8B-42FE-8184-D2909D178278}" destId="{0C3D3A3F-43F1-419E-81D4-1CE65A1F1495}" srcOrd="3" destOrd="0" presId="urn:microsoft.com/office/officeart/2018/2/layout/IconVerticalSolidList"/>
    <dgm:cxn modelId="{750F7FB2-CAE0-490D-A988-904B80C40D4E}" type="presParOf" srcId="{305566D6-BD8B-42FE-8184-D2909D178278}" destId="{CD6880AD-A9CB-421F-8B10-0F66F0E6FD21}" srcOrd="4" destOrd="0" presId="urn:microsoft.com/office/officeart/2018/2/layout/IconVerticalSolidList"/>
    <dgm:cxn modelId="{227C8674-2F69-42F0-B5E6-41D60C7606F0}" type="presParOf" srcId="{CD6880AD-A9CB-421F-8B10-0F66F0E6FD21}" destId="{5BEF83B9-35A4-419A-BC3A-1F1D33C7B723}" srcOrd="0" destOrd="0" presId="urn:microsoft.com/office/officeart/2018/2/layout/IconVerticalSolidList"/>
    <dgm:cxn modelId="{1EFBE3FA-7A94-4B25-A51A-0CC0FD408D58}" type="presParOf" srcId="{CD6880AD-A9CB-421F-8B10-0F66F0E6FD21}" destId="{47ABD9ED-6FC1-481E-A127-F9C5AE855273}" srcOrd="1" destOrd="0" presId="urn:microsoft.com/office/officeart/2018/2/layout/IconVerticalSolidList"/>
    <dgm:cxn modelId="{42837DC7-30F4-40AD-A082-652376B98510}" type="presParOf" srcId="{CD6880AD-A9CB-421F-8B10-0F66F0E6FD21}" destId="{34E1D927-18CD-4A63-AEB0-65AE3B6CAE04}" srcOrd="2" destOrd="0" presId="urn:microsoft.com/office/officeart/2018/2/layout/IconVerticalSolidList"/>
    <dgm:cxn modelId="{1BCD6B2F-5752-42E1-B716-5A01BADBBEBB}" type="presParOf" srcId="{CD6880AD-A9CB-421F-8B10-0F66F0E6FD21}" destId="{785821DB-BCF0-4347-9190-7E035AA3F1BC}" srcOrd="3" destOrd="0" presId="urn:microsoft.com/office/officeart/2018/2/layout/IconVerticalSolidList"/>
    <dgm:cxn modelId="{10A8F2D2-BD4B-4394-B6CF-CA0D58E4DF96}" type="presParOf" srcId="{305566D6-BD8B-42FE-8184-D2909D178278}" destId="{E40C11C8-BC8C-4D8F-A655-92C6DF35754D}" srcOrd="5" destOrd="0" presId="urn:microsoft.com/office/officeart/2018/2/layout/IconVerticalSolidList"/>
    <dgm:cxn modelId="{B5404F49-DBCC-48FD-91E8-C614EDDBD2B2}" type="presParOf" srcId="{305566D6-BD8B-42FE-8184-D2909D178278}" destId="{7A3DD35C-94DA-44D8-8DAD-C36CEFA46520}" srcOrd="6" destOrd="0" presId="urn:microsoft.com/office/officeart/2018/2/layout/IconVerticalSolidList"/>
    <dgm:cxn modelId="{737C4898-6829-4197-97ED-C53E8E795453}" type="presParOf" srcId="{7A3DD35C-94DA-44D8-8DAD-C36CEFA46520}" destId="{BC60FAC6-26DF-4344-B167-B23D2273A9B4}" srcOrd="0" destOrd="0" presId="urn:microsoft.com/office/officeart/2018/2/layout/IconVerticalSolidList"/>
    <dgm:cxn modelId="{340CAD20-049D-4848-AA63-E75F63C82BB2}" type="presParOf" srcId="{7A3DD35C-94DA-44D8-8DAD-C36CEFA46520}" destId="{A1101C5B-36D5-4768-A110-2C01DFFB7639}" srcOrd="1" destOrd="0" presId="urn:microsoft.com/office/officeart/2018/2/layout/IconVerticalSolidList"/>
    <dgm:cxn modelId="{19394CA0-BDD3-426B-8756-B713DA1B39E1}" type="presParOf" srcId="{7A3DD35C-94DA-44D8-8DAD-C36CEFA46520}" destId="{E4D15F1F-F79D-4362-9881-47BA2EAE7CD4}" srcOrd="2" destOrd="0" presId="urn:microsoft.com/office/officeart/2018/2/layout/IconVerticalSolidList"/>
    <dgm:cxn modelId="{B6565CCD-C3D3-4D2F-B2C4-7813BC684E81}" type="presParOf" srcId="{7A3DD35C-94DA-44D8-8DAD-C36CEFA46520}" destId="{E09703F9-DED4-4EDA-9316-F4FC0DC69E2E}" srcOrd="3" destOrd="0" presId="urn:microsoft.com/office/officeart/2018/2/layout/IconVerticalSolidList"/>
    <dgm:cxn modelId="{1818C7B8-8CCF-4A41-9D75-467204E82654}" type="presParOf" srcId="{305566D6-BD8B-42FE-8184-D2909D178278}" destId="{BC44F99B-2C54-4E92-9458-AC3282F6E39D}" srcOrd="7" destOrd="0" presId="urn:microsoft.com/office/officeart/2018/2/layout/IconVerticalSolidList"/>
    <dgm:cxn modelId="{59ACCBF6-3C65-4533-856A-B3787D556F1A}" type="presParOf" srcId="{305566D6-BD8B-42FE-8184-D2909D178278}" destId="{0AF872B2-6BC9-4682-AABC-F412D54F2866}" srcOrd="8" destOrd="0" presId="urn:microsoft.com/office/officeart/2018/2/layout/IconVerticalSolidList"/>
    <dgm:cxn modelId="{F54B5CF6-77E1-4263-A2BB-4BEFF3FB51E5}" type="presParOf" srcId="{0AF872B2-6BC9-4682-AABC-F412D54F2866}" destId="{ECE91CC4-1535-426E-8E77-B632DFFE8133}" srcOrd="0" destOrd="0" presId="urn:microsoft.com/office/officeart/2018/2/layout/IconVerticalSolidList"/>
    <dgm:cxn modelId="{B211D3FC-6409-4269-BEF8-1313D0B9CC24}" type="presParOf" srcId="{0AF872B2-6BC9-4682-AABC-F412D54F2866}" destId="{55D22BB2-EF21-42C8-9910-4136EFF90C3E}" srcOrd="1" destOrd="0" presId="urn:microsoft.com/office/officeart/2018/2/layout/IconVerticalSolidList"/>
    <dgm:cxn modelId="{0F9B8027-7A5A-45A7-B197-B992521C6B83}" type="presParOf" srcId="{0AF872B2-6BC9-4682-AABC-F412D54F2866}" destId="{B9509A0D-CB44-4B4F-87BA-1ACCA5A80DA5}" srcOrd="2" destOrd="0" presId="urn:microsoft.com/office/officeart/2018/2/layout/IconVerticalSolidList"/>
    <dgm:cxn modelId="{F93FA0BC-7BD3-46AC-A5DB-C692ADC72761}" type="presParOf" srcId="{0AF872B2-6BC9-4682-AABC-F412D54F2866}" destId="{EB698022-DB07-4C7B-AA60-FD3B951D2253}" srcOrd="3" destOrd="0" presId="urn:microsoft.com/office/officeart/2018/2/layout/IconVerticalSolidList"/>
    <dgm:cxn modelId="{690899D8-5EAE-429B-A9BD-576C87235A63}" type="presParOf" srcId="{305566D6-BD8B-42FE-8184-D2909D178278}" destId="{0D042681-5F90-4D78-BA6F-B3C919580055}" srcOrd="9" destOrd="0" presId="urn:microsoft.com/office/officeart/2018/2/layout/IconVerticalSolidList"/>
    <dgm:cxn modelId="{EC653878-198A-465F-AD41-233E8B040E58}" type="presParOf" srcId="{305566D6-BD8B-42FE-8184-D2909D178278}" destId="{0BF54647-85D2-442B-B02B-518B4577FF9E}" srcOrd="10" destOrd="0" presId="urn:microsoft.com/office/officeart/2018/2/layout/IconVerticalSolidList"/>
    <dgm:cxn modelId="{1FE101B9-D74B-46C8-8F6D-DE92EF536968}" type="presParOf" srcId="{0BF54647-85D2-442B-B02B-518B4577FF9E}" destId="{FD15D2A6-9766-45AB-BFEA-E258D979BF23}" srcOrd="0" destOrd="0" presId="urn:microsoft.com/office/officeart/2018/2/layout/IconVerticalSolidList"/>
    <dgm:cxn modelId="{223B233E-5BB3-47BB-9BC3-77D2D73B7E95}" type="presParOf" srcId="{0BF54647-85D2-442B-B02B-518B4577FF9E}" destId="{C85A8B7E-8ECD-47EB-AF8D-F8E3D05DF3DD}" srcOrd="1" destOrd="0" presId="urn:microsoft.com/office/officeart/2018/2/layout/IconVerticalSolidList"/>
    <dgm:cxn modelId="{64305F77-DBFD-4BFC-9475-6527A2910144}" type="presParOf" srcId="{0BF54647-85D2-442B-B02B-518B4577FF9E}" destId="{97064554-5266-4A45-904E-45ACB7EBF419}" srcOrd="2" destOrd="0" presId="urn:microsoft.com/office/officeart/2018/2/layout/IconVerticalSolidList"/>
    <dgm:cxn modelId="{F057C2B7-555B-4A0B-88AB-2E1A8FABA516}" type="presParOf" srcId="{0BF54647-85D2-442B-B02B-518B4577FF9E}" destId="{D95CCD4B-AAEC-408D-A4DD-F82857F4FE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55F671-7BE0-4F78-8C1C-6A65751707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4885E9C-C7E0-47A4-83BC-249E6D5C1C49}">
      <dgm:prSet/>
      <dgm:spPr/>
      <dgm:t>
        <a:bodyPr/>
        <a:lstStyle/>
        <a:p>
          <a:r>
            <a:rPr lang="en-US"/>
            <a:t>- ESP32 reads sensors continuously</a:t>
          </a:r>
        </a:p>
      </dgm:t>
    </dgm:pt>
    <dgm:pt modelId="{BD02795E-2ECF-47A1-BB20-F1DCEC4AD198}" type="parTrans" cxnId="{C915E6CC-E49A-4996-B571-3D0BE10A35C9}">
      <dgm:prSet/>
      <dgm:spPr/>
      <dgm:t>
        <a:bodyPr/>
        <a:lstStyle/>
        <a:p>
          <a:endParaRPr lang="en-US"/>
        </a:p>
      </dgm:t>
    </dgm:pt>
    <dgm:pt modelId="{87C360DA-260D-47C5-A9E5-6C4E5B3B5C48}" type="sibTrans" cxnId="{C915E6CC-E49A-4996-B571-3D0BE10A35C9}">
      <dgm:prSet/>
      <dgm:spPr/>
      <dgm:t>
        <a:bodyPr/>
        <a:lstStyle/>
        <a:p>
          <a:endParaRPr lang="en-US"/>
        </a:p>
      </dgm:t>
    </dgm:pt>
    <dgm:pt modelId="{654C04D2-D185-46D9-8B70-89B69B6C7EDC}">
      <dgm:prSet/>
      <dgm:spPr/>
      <dgm:t>
        <a:bodyPr/>
        <a:lstStyle/>
        <a:p>
          <a:r>
            <a:rPr lang="en-US"/>
            <a:t>- Ultrasonic sensor toggles room light automatically</a:t>
          </a:r>
        </a:p>
      </dgm:t>
    </dgm:pt>
    <dgm:pt modelId="{12C7949C-3B94-415C-8CC4-81F8F3DBA3BB}" type="parTrans" cxnId="{3CA01703-6554-4C50-BFCB-53969C1E5CA6}">
      <dgm:prSet/>
      <dgm:spPr/>
      <dgm:t>
        <a:bodyPr/>
        <a:lstStyle/>
        <a:p>
          <a:endParaRPr lang="en-US"/>
        </a:p>
      </dgm:t>
    </dgm:pt>
    <dgm:pt modelId="{15AE7E7A-0384-4AF1-A732-C1F415A79050}" type="sibTrans" cxnId="{3CA01703-6554-4C50-BFCB-53969C1E5CA6}">
      <dgm:prSet/>
      <dgm:spPr/>
      <dgm:t>
        <a:bodyPr/>
        <a:lstStyle/>
        <a:p>
          <a:endParaRPr lang="en-US"/>
        </a:p>
      </dgm:t>
    </dgm:pt>
    <dgm:pt modelId="{09B37DBE-0B9C-4A83-A07B-B5D8F7D1FA4F}">
      <dgm:prSet/>
      <dgm:spPr/>
      <dgm:t>
        <a:bodyPr/>
        <a:lstStyle/>
        <a:p>
          <a:r>
            <a:rPr lang="en-US"/>
            <a:t>- DHT sensor controls temperature relay</a:t>
          </a:r>
        </a:p>
      </dgm:t>
    </dgm:pt>
    <dgm:pt modelId="{274A6A7F-1C36-4EC3-83CE-F50D974F0F72}" type="parTrans" cxnId="{57F284D2-7C1E-4E19-B4BB-C91BF916F8E8}">
      <dgm:prSet/>
      <dgm:spPr/>
      <dgm:t>
        <a:bodyPr/>
        <a:lstStyle/>
        <a:p>
          <a:endParaRPr lang="en-US"/>
        </a:p>
      </dgm:t>
    </dgm:pt>
    <dgm:pt modelId="{9A4F20F8-90DD-41DD-AA42-98011773A53F}" type="sibTrans" cxnId="{57F284D2-7C1E-4E19-B4BB-C91BF916F8E8}">
      <dgm:prSet/>
      <dgm:spPr/>
      <dgm:t>
        <a:bodyPr/>
        <a:lstStyle/>
        <a:p>
          <a:endParaRPr lang="en-US"/>
        </a:p>
      </dgm:t>
    </dgm:pt>
    <dgm:pt modelId="{8377A4C7-ED06-439B-BE00-8BCC25E35191}">
      <dgm:prSet/>
      <dgm:spPr/>
      <dgm:t>
        <a:bodyPr/>
        <a:lstStyle/>
        <a:p>
          <a:r>
            <a:rPr lang="en-US"/>
            <a:t>- Blynk app allows remote monitoring &amp; control</a:t>
          </a:r>
        </a:p>
      </dgm:t>
    </dgm:pt>
    <dgm:pt modelId="{C81C6715-14D2-4009-9426-099B1549D488}" type="parTrans" cxnId="{2DB330D9-EC2E-4C8D-ADA9-613FA196755A}">
      <dgm:prSet/>
      <dgm:spPr/>
      <dgm:t>
        <a:bodyPr/>
        <a:lstStyle/>
        <a:p>
          <a:endParaRPr lang="en-US"/>
        </a:p>
      </dgm:t>
    </dgm:pt>
    <dgm:pt modelId="{B3808202-7475-4696-B04D-250676C553A4}" type="sibTrans" cxnId="{2DB330D9-EC2E-4C8D-ADA9-613FA196755A}">
      <dgm:prSet/>
      <dgm:spPr/>
      <dgm:t>
        <a:bodyPr/>
        <a:lstStyle/>
        <a:p>
          <a:endParaRPr lang="en-US"/>
        </a:p>
      </dgm:t>
    </dgm:pt>
    <dgm:pt modelId="{93A79B7A-FAE2-4E13-B3CA-88A9543FE85F}">
      <dgm:prSet/>
      <dgm:spPr/>
      <dgm:t>
        <a:bodyPr/>
        <a:lstStyle/>
        <a:p>
          <a:r>
            <a:rPr lang="en-US"/>
            <a:t>- Detection lock prevents multiple triggers</a:t>
          </a:r>
        </a:p>
      </dgm:t>
    </dgm:pt>
    <dgm:pt modelId="{B1CAF13B-8316-4A24-A018-37298C0F0239}" type="parTrans" cxnId="{3C2AAD2E-A2C5-4A88-8988-601B55ECB3A1}">
      <dgm:prSet/>
      <dgm:spPr/>
      <dgm:t>
        <a:bodyPr/>
        <a:lstStyle/>
        <a:p>
          <a:endParaRPr lang="en-US"/>
        </a:p>
      </dgm:t>
    </dgm:pt>
    <dgm:pt modelId="{3FCD5FB4-A54F-4BC9-9E12-001DEF39D59A}" type="sibTrans" cxnId="{3C2AAD2E-A2C5-4A88-8988-601B55ECB3A1}">
      <dgm:prSet/>
      <dgm:spPr/>
      <dgm:t>
        <a:bodyPr/>
        <a:lstStyle/>
        <a:p>
          <a:endParaRPr lang="en-US"/>
        </a:p>
      </dgm:t>
    </dgm:pt>
    <dgm:pt modelId="{5A0A75C2-E0D5-4837-A1C9-D2680E91F95E}" type="pres">
      <dgm:prSet presAssocID="{9555F671-7BE0-4F78-8C1C-6A6575170734}" presName="root" presStyleCnt="0">
        <dgm:presLayoutVars>
          <dgm:dir/>
          <dgm:resizeHandles val="exact"/>
        </dgm:presLayoutVars>
      </dgm:prSet>
      <dgm:spPr/>
    </dgm:pt>
    <dgm:pt modelId="{B48F6EF3-E360-445E-8875-CFC3FC5CCC63}" type="pres">
      <dgm:prSet presAssocID="{D4885E9C-C7E0-47A4-83BC-249E6D5C1C49}" presName="compNode" presStyleCnt="0"/>
      <dgm:spPr/>
    </dgm:pt>
    <dgm:pt modelId="{CAFA33D8-D95D-4E9C-A8C6-BF9C61B6AD87}" type="pres">
      <dgm:prSet presAssocID="{D4885E9C-C7E0-47A4-83BC-249E6D5C1C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9F91871-5AD1-4D9C-B8DD-7FD0E49C3767}" type="pres">
      <dgm:prSet presAssocID="{D4885E9C-C7E0-47A4-83BC-249E6D5C1C49}" presName="spaceRect" presStyleCnt="0"/>
      <dgm:spPr/>
    </dgm:pt>
    <dgm:pt modelId="{DBE7D46A-23D8-4AA4-9A96-C8B67E899ED4}" type="pres">
      <dgm:prSet presAssocID="{D4885E9C-C7E0-47A4-83BC-249E6D5C1C49}" presName="textRect" presStyleLbl="revTx" presStyleIdx="0" presStyleCnt="5">
        <dgm:presLayoutVars>
          <dgm:chMax val="1"/>
          <dgm:chPref val="1"/>
        </dgm:presLayoutVars>
      </dgm:prSet>
      <dgm:spPr/>
    </dgm:pt>
    <dgm:pt modelId="{113B8079-BD49-456E-A59E-782ACD30B3DE}" type="pres">
      <dgm:prSet presAssocID="{87C360DA-260D-47C5-A9E5-6C4E5B3B5C48}" presName="sibTrans" presStyleCnt="0"/>
      <dgm:spPr/>
    </dgm:pt>
    <dgm:pt modelId="{0F6FE208-B454-459C-90C4-80E6120D07B2}" type="pres">
      <dgm:prSet presAssocID="{654C04D2-D185-46D9-8B70-89B69B6C7EDC}" presName="compNode" presStyleCnt="0"/>
      <dgm:spPr/>
    </dgm:pt>
    <dgm:pt modelId="{47ADE311-E1D4-4D7A-B489-1AB6687851D8}" type="pres">
      <dgm:prSet presAssocID="{654C04D2-D185-46D9-8B70-89B69B6C7ED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E6746638-6009-4121-BF97-106B13182179}" type="pres">
      <dgm:prSet presAssocID="{654C04D2-D185-46D9-8B70-89B69B6C7EDC}" presName="spaceRect" presStyleCnt="0"/>
      <dgm:spPr/>
    </dgm:pt>
    <dgm:pt modelId="{6E070700-44C3-435D-AC17-D845A810BF1E}" type="pres">
      <dgm:prSet presAssocID="{654C04D2-D185-46D9-8B70-89B69B6C7EDC}" presName="textRect" presStyleLbl="revTx" presStyleIdx="1" presStyleCnt="5">
        <dgm:presLayoutVars>
          <dgm:chMax val="1"/>
          <dgm:chPref val="1"/>
        </dgm:presLayoutVars>
      </dgm:prSet>
      <dgm:spPr/>
    </dgm:pt>
    <dgm:pt modelId="{AB6E10FB-9BA5-4270-8F30-2FDE576A3DAB}" type="pres">
      <dgm:prSet presAssocID="{15AE7E7A-0384-4AF1-A732-C1F415A79050}" presName="sibTrans" presStyleCnt="0"/>
      <dgm:spPr/>
    </dgm:pt>
    <dgm:pt modelId="{AFB596A0-0774-47BF-AAA2-983B70B774E6}" type="pres">
      <dgm:prSet presAssocID="{09B37DBE-0B9C-4A83-A07B-B5D8F7D1FA4F}" presName="compNode" presStyleCnt="0"/>
      <dgm:spPr/>
    </dgm:pt>
    <dgm:pt modelId="{20995AFA-BBC9-4056-BE87-DEC108CEDB03}" type="pres">
      <dgm:prSet presAssocID="{09B37DBE-0B9C-4A83-A07B-B5D8F7D1FA4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D89B6A8D-1438-48A4-A348-FE6E3727114B}" type="pres">
      <dgm:prSet presAssocID="{09B37DBE-0B9C-4A83-A07B-B5D8F7D1FA4F}" presName="spaceRect" presStyleCnt="0"/>
      <dgm:spPr/>
    </dgm:pt>
    <dgm:pt modelId="{C993592B-3C25-4949-99E5-16E5E600DD6B}" type="pres">
      <dgm:prSet presAssocID="{09B37DBE-0B9C-4A83-A07B-B5D8F7D1FA4F}" presName="textRect" presStyleLbl="revTx" presStyleIdx="2" presStyleCnt="5">
        <dgm:presLayoutVars>
          <dgm:chMax val="1"/>
          <dgm:chPref val="1"/>
        </dgm:presLayoutVars>
      </dgm:prSet>
      <dgm:spPr/>
    </dgm:pt>
    <dgm:pt modelId="{D2875A40-9E82-4B22-8063-0EBF89CB54E0}" type="pres">
      <dgm:prSet presAssocID="{9A4F20F8-90DD-41DD-AA42-98011773A53F}" presName="sibTrans" presStyleCnt="0"/>
      <dgm:spPr/>
    </dgm:pt>
    <dgm:pt modelId="{EF866EE7-7CD0-4E2C-B5B5-3DC40BEA9326}" type="pres">
      <dgm:prSet presAssocID="{8377A4C7-ED06-439B-BE00-8BCC25E35191}" presName="compNode" presStyleCnt="0"/>
      <dgm:spPr/>
    </dgm:pt>
    <dgm:pt modelId="{980D0E9B-FDEA-4230-9114-32F17890AF16}" type="pres">
      <dgm:prSet presAssocID="{8377A4C7-ED06-439B-BE00-8BCC25E3519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B24AFB43-AB3E-4479-AAE1-49D50D7160A8}" type="pres">
      <dgm:prSet presAssocID="{8377A4C7-ED06-439B-BE00-8BCC25E35191}" presName="spaceRect" presStyleCnt="0"/>
      <dgm:spPr/>
    </dgm:pt>
    <dgm:pt modelId="{538EC87C-B968-4EEC-8E8B-2EF065889B4A}" type="pres">
      <dgm:prSet presAssocID="{8377A4C7-ED06-439B-BE00-8BCC25E35191}" presName="textRect" presStyleLbl="revTx" presStyleIdx="3" presStyleCnt="5">
        <dgm:presLayoutVars>
          <dgm:chMax val="1"/>
          <dgm:chPref val="1"/>
        </dgm:presLayoutVars>
      </dgm:prSet>
      <dgm:spPr/>
    </dgm:pt>
    <dgm:pt modelId="{BF99BB8D-2D08-44BD-B635-35175C7AF346}" type="pres">
      <dgm:prSet presAssocID="{B3808202-7475-4696-B04D-250676C553A4}" presName="sibTrans" presStyleCnt="0"/>
      <dgm:spPr/>
    </dgm:pt>
    <dgm:pt modelId="{7807B857-C1F8-4C16-89E4-90DB032FDC0A}" type="pres">
      <dgm:prSet presAssocID="{93A79B7A-FAE2-4E13-B3CA-88A9543FE85F}" presName="compNode" presStyleCnt="0"/>
      <dgm:spPr/>
    </dgm:pt>
    <dgm:pt modelId="{87F77333-D39C-4679-99CD-D85BDC6861B8}" type="pres">
      <dgm:prSet presAssocID="{93A79B7A-FAE2-4E13-B3CA-88A9543FE85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B214244-10DA-4758-872E-80588F7185DD}" type="pres">
      <dgm:prSet presAssocID="{93A79B7A-FAE2-4E13-B3CA-88A9543FE85F}" presName="spaceRect" presStyleCnt="0"/>
      <dgm:spPr/>
    </dgm:pt>
    <dgm:pt modelId="{23ACE0C6-9CEE-4EAE-8825-DF20FC112BFC}" type="pres">
      <dgm:prSet presAssocID="{93A79B7A-FAE2-4E13-B3CA-88A9543FE85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CA1DF01-903A-4500-B96A-FE5793FFCC2F}" type="presOf" srcId="{9555F671-7BE0-4F78-8C1C-6A6575170734}" destId="{5A0A75C2-E0D5-4837-A1C9-D2680E91F95E}" srcOrd="0" destOrd="0" presId="urn:microsoft.com/office/officeart/2018/2/layout/IconLabelList"/>
    <dgm:cxn modelId="{3CA01703-6554-4C50-BFCB-53969C1E5CA6}" srcId="{9555F671-7BE0-4F78-8C1C-6A6575170734}" destId="{654C04D2-D185-46D9-8B70-89B69B6C7EDC}" srcOrd="1" destOrd="0" parTransId="{12C7949C-3B94-415C-8CC4-81F8F3DBA3BB}" sibTransId="{15AE7E7A-0384-4AF1-A732-C1F415A79050}"/>
    <dgm:cxn modelId="{3C2AAD2E-A2C5-4A88-8988-601B55ECB3A1}" srcId="{9555F671-7BE0-4F78-8C1C-6A6575170734}" destId="{93A79B7A-FAE2-4E13-B3CA-88A9543FE85F}" srcOrd="4" destOrd="0" parTransId="{B1CAF13B-8316-4A24-A018-37298C0F0239}" sibTransId="{3FCD5FB4-A54F-4BC9-9E12-001DEF39D59A}"/>
    <dgm:cxn modelId="{02F46648-4289-410D-B8D2-592781F8DEA7}" type="presOf" srcId="{09B37DBE-0B9C-4A83-A07B-B5D8F7D1FA4F}" destId="{C993592B-3C25-4949-99E5-16E5E600DD6B}" srcOrd="0" destOrd="0" presId="urn:microsoft.com/office/officeart/2018/2/layout/IconLabelList"/>
    <dgm:cxn modelId="{62447471-D158-47B0-B1AB-817041414057}" type="presOf" srcId="{654C04D2-D185-46D9-8B70-89B69B6C7EDC}" destId="{6E070700-44C3-435D-AC17-D845A810BF1E}" srcOrd="0" destOrd="0" presId="urn:microsoft.com/office/officeart/2018/2/layout/IconLabelList"/>
    <dgm:cxn modelId="{1047C275-61C9-4182-8A35-B6BCB6D28494}" type="presOf" srcId="{D4885E9C-C7E0-47A4-83BC-249E6D5C1C49}" destId="{DBE7D46A-23D8-4AA4-9A96-C8B67E899ED4}" srcOrd="0" destOrd="0" presId="urn:microsoft.com/office/officeart/2018/2/layout/IconLabelList"/>
    <dgm:cxn modelId="{35891CAB-D19D-4D47-A26D-8A1D876A47C7}" type="presOf" srcId="{93A79B7A-FAE2-4E13-B3CA-88A9543FE85F}" destId="{23ACE0C6-9CEE-4EAE-8825-DF20FC112BFC}" srcOrd="0" destOrd="0" presId="urn:microsoft.com/office/officeart/2018/2/layout/IconLabelList"/>
    <dgm:cxn modelId="{5907B2CB-E64C-4734-8B34-3C5784704250}" type="presOf" srcId="{8377A4C7-ED06-439B-BE00-8BCC25E35191}" destId="{538EC87C-B968-4EEC-8E8B-2EF065889B4A}" srcOrd="0" destOrd="0" presId="urn:microsoft.com/office/officeart/2018/2/layout/IconLabelList"/>
    <dgm:cxn modelId="{C915E6CC-E49A-4996-B571-3D0BE10A35C9}" srcId="{9555F671-7BE0-4F78-8C1C-6A6575170734}" destId="{D4885E9C-C7E0-47A4-83BC-249E6D5C1C49}" srcOrd="0" destOrd="0" parTransId="{BD02795E-2ECF-47A1-BB20-F1DCEC4AD198}" sibTransId="{87C360DA-260D-47C5-A9E5-6C4E5B3B5C48}"/>
    <dgm:cxn modelId="{57F284D2-7C1E-4E19-B4BB-C91BF916F8E8}" srcId="{9555F671-7BE0-4F78-8C1C-6A6575170734}" destId="{09B37DBE-0B9C-4A83-A07B-B5D8F7D1FA4F}" srcOrd="2" destOrd="0" parTransId="{274A6A7F-1C36-4EC3-83CE-F50D974F0F72}" sibTransId="{9A4F20F8-90DD-41DD-AA42-98011773A53F}"/>
    <dgm:cxn modelId="{2DB330D9-EC2E-4C8D-ADA9-613FA196755A}" srcId="{9555F671-7BE0-4F78-8C1C-6A6575170734}" destId="{8377A4C7-ED06-439B-BE00-8BCC25E35191}" srcOrd="3" destOrd="0" parTransId="{C81C6715-14D2-4009-9426-099B1549D488}" sibTransId="{B3808202-7475-4696-B04D-250676C553A4}"/>
    <dgm:cxn modelId="{B06DE2E0-1FA3-4D39-88F6-409D02CFF0E7}" type="presParOf" srcId="{5A0A75C2-E0D5-4837-A1C9-D2680E91F95E}" destId="{B48F6EF3-E360-445E-8875-CFC3FC5CCC63}" srcOrd="0" destOrd="0" presId="urn:microsoft.com/office/officeart/2018/2/layout/IconLabelList"/>
    <dgm:cxn modelId="{BEFF0887-0CFB-4DB8-9C32-C82B35B5C492}" type="presParOf" srcId="{B48F6EF3-E360-445E-8875-CFC3FC5CCC63}" destId="{CAFA33D8-D95D-4E9C-A8C6-BF9C61B6AD87}" srcOrd="0" destOrd="0" presId="urn:microsoft.com/office/officeart/2018/2/layout/IconLabelList"/>
    <dgm:cxn modelId="{8E21235C-FD29-4638-870D-2068397133D8}" type="presParOf" srcId="{B48F6EF3-E360-445E-8875-CFC3FC5CCC63}" destId="{99F91871-5AD1-4D9C-B8DD-7FD0E49C3767}" srcOrd="1" destOrd="0" presId="urn:microsoft.com/office/officeart/2018/2/layout/IconLabelList"/>
    <dgm:cxn modelId="{A04AB860-AD08-41AD-96BF-98CDEB55CC2C}" type="presParOf" srcId="{B48F6EF3-E360-445E-8875-CFC3FC5CCC63}" destId="{DBE7D46A-23D8-4AA4-9A96-C8B67E899ED4}" srcOrd="2" destOrd="0" presId="urn:microsoft.com/office/officeart/2018/2/layout/IconLabelList"/>
    <dgm:cxn modelId="{E37088DA-4154-4BD8-A4AD-E08BDB38F40F}" type="presParOf" srcId="{5A0A75C2-E0D5-4837-A1C9-D2680E91F95E}" destId="{113B8079-BD49-456E-A59E-782ACD30B3DE}" srcOrd="1" destOrd="0" presId="urn:microsoft.com/office/officeart/2018/2/layout/IconLabelList"/>
    <dgm:cxn modelId="{D87C491D-1F02-4B7D-B7BB-8AF6AD25F183}" type="presParOf" srcId="{5A0A75C2-E0D5-4837-A1C9-D2680E91F95E}" destId="{0F6FE208-B454-459C-90C4-80E6120D07B2}" srcOrd="2" destOrd="0" presId="urn:microsoft.com/office/officeart/2018/2/layout/IconLabelList"/>
    <dgm:cxn modelId="{6AA5B735-9FAD-471E-82E9-4460E93A0594}" type="presParOf" srcId="{0F6FE208-B454-459C-90C4-80E6120D07B2}" destId="{47ADE311-E1D4-4D7A-B489-1AB6687851D8}" srcOrd="0" destOrd="0" presId="urn:microsoft.com/office/officeart/2018/2/layout/IconLabelList"/>
    <dgm:cxn modelId="{08E67EAD-F4B5-4913-88FB-8403EF9AD1DE}" type="presParOf" srcId="{0F6FE208-B454-459C-90C4-80E6120D07B2}" destId="{E6746638-6009-4121-BF97-106B13182179}" srcOrd="1" destOrd="0" presId="urn:microsoft.com/office/officeart/2018/2/layout/IconLabelList"/>
    <dgm:cxn modelId="{C99EAA0F-4E64-4B77-9780-F51DBC180418}" type="presParOf" srcId="{0F6FE208-B454-459C-90C4-80E6120D07B2}" destId="{6E070700-44C3-435D-AC17-D845A810BF1E}" srcOrd="2" destOrd="0" presId="urn:microsoft.com/office/officeart/2018/2/layout/IconLabelList"/>
    <dgm:cxn modelId="{62254FE9-E40C-4C42-BB98-A2E10B5BC857}" type="presParOf" srcId="{5A0A75C2-E0D5-4837-A1C9-D2680E91F95E}" destId="{AB6E10FB-9BA5-4270-8F30-2FDE576A3DAB}" srcOrd="3" destOrd="0" presId="urn:microsoft.com/office/officeart/2018/2/layout/IconLabelList"/>
    <dgm:cxn modelId="{6334829F-D4CD-44EF-B2D7-B1F92A410137}" type="presParOf" srcId="{5A0A75C2-E0D5-4837-A1C9-D2680E91F95E}" destId="{AFB596A0-0774-47BF-AAA2-983B70B774E6}" srcOrd="4" destOrd="0" presId="urn:microsoft.com/office/officeart/2018/2/layout/IconLabelList"/>
    <dgm:cxn modelId="{F1C93A5C-F80B-4749-9C16-D8D66E6D60FF}" type="presParOf" srcId="{AFB596A0-0774-47BF-AAA2-983B70B774E6}" destId="{20995AFA-BBC9-4056-BE87-DEC108CEDB03}" srcOrd="0" destOrd="0" presId="urn:microsoft.com/office/officeart/2018/2/layout/IconLabelList"/>
    <dgm:cxn modelId="{95280DC4-02BD-4C86-B317-A77166742C59}" type="presParOf" srcId="{AFB596A0-0774-47BF-AAA2-983B70B774E6}" destId="{D89B6A8D-1438-48A4-A348-FE6E3727114B}" srcOrd="1" destOrd="0" presId="urn:microsoft.com/office/officeart/2018/2/layout/IconLabelList"/>
    <dgm:cxn modelId="{B1FB31E6-A921-488D-9E78-A5C32CE3042A}" type="presParOf" srcId="{AFB596A0-0774-47BF-AAA2-983B70B774E6}" destId="{C993592B-3C25-4949-99E5-16E5E600DD6B}" srcOrd="2" destOrd="0" presId="urn:microsoft.com/office/officeart/2018/2/layout/IconLabelList"/>
    <dgm:cxn modelId="{DF6A8E9C-C029-42E7-AC0D-294FBC5BAC10}" type="presParOf" srcId="{5A0A75C2-E0D5-4837-A1C9-D2680E91F95E}" destId="{D2875A40-9E82-4B22-8063-0EBF89CB54E0}" srcOrd="5" destOrd="0" presId="urn:microsoft.com/office/officeart/2018/2/layout/IconLabelList"/>
    <dgm:cxn modelId="{03B482DE-8C43-493B-A04E-0E75F41D99EF}" type="presParOf" srcId="{5A0A75C2-E0D5-4837-A1C9-D2680E91F95E}" destId="{EF866EE7-7CD0-4E2C-B5B5-3DC40BEA9326}" srcOrd="6" destOrd="0" presId="urn:microsoft.com/office/officeart/2018/2/layout/IconLabelList"/>
    <dgm:cxn modelId="{C03F49D6-F7F4-44C3-A031-3F9C323F46E9}" type="presParOf" srcId="{EF866EE7-7CD0-4E2C-B5B5-3DC40BEA9326}" destId="{980D0E9B-FDEA-4230-9114-32F17890AF16}" srcOrd="0" destOrd="0" presId="urn:microsoft.com/office/officeart/2018/2/layout/IconLabelList"/>
    <dgm:cxn modelId="{0A4501E6-4192-4695-A8E6-ED4157AD6B1C}" type="presParOf" srcId="{EF866EE7-7CD0-4E2C-B5B5-3DC40BEA9326}" destId="{B24AFB43-AB3E-4479-AAE1-49D50D7160A8}" srcOrd="1" destOrd="0" presId="urn:microsoft.com/office/officeart/2018/2/layout/IconLabelList"/>
    <dgm:cxn modelId="{3C1CD70A-45A4-4600-9891-604639464274}" type="presParOf" srcId="{EF866EE7-7CD0-4E2C-B5B5-3DC40BEA9326}" destId="{538EC87C-B968-4EEC-8E8B-2EF065889B4A}" srcOrd="2" destOrd="0" presId="urn:microsoft.com/office/officeart/2018/2/layout/IconLabelList"/>
    <dgm:cxn modelId="{EBFAA3CE-14D4-4407-9C9F-07A7AB0F5857}" type="presParOf" srcId="{5A0A75C2-E0D5-4837-A1C9-D2680E91F95E}" destId="{BF99BB8D-2D08-44BD-B635-35175C7AF346}" srcOrd="7" destOrd="0" presId="urn:microsoft.com/office/officeart/2018/2/layout/IconLabelList"/>
    <dgm:cxn modelId="{EA550077-CE9D-4809-B643-DCE0A49BED26}" type="presParOf" srcId="{5A0A75C2-E0D5-4837-A1C9-D2680E91F95E}" destId="{7807B857-C1F8-4C16-89E4-90DB032FDC0A}" srcOrd="8" destOrd="0" presId="urn:microsoft.com/office/officeart/2018/2/layout/IconLabelList"/>
    <dgm:cxn modelId="{04249EAB-8703-4823-81A5-E70516D420CE}" type="presParOf" srcId="{7807B857-C1F8-4C16-89E4-90DB032FDC0A}" destId="{87F77333-D39C-4679-99CD-D85BDC6861B8}" srcOrd="0" destOrd="0" presId="urn:microsoft.com/office/officeart/2018/2/layout/IconLabelList"/>
    <dgm:cxn modelId="{7086DF88-6DAB-4C36-8772-717E98ACB72A}" type="presParOf" srcId="{7807B857-C1F8-4C16-89E4-90DB032FDC0A}" destId="{EB214244-10DA-4758-872E-80588F7185DD}" srcOrd="1" destOrd="0" presId="urn:microsoft.com/office/officeart/2018/2/layout/IconLabelList"/>
    <dgm:cxn modelId="{2034A3B3-8D0C-4DF3-B8A2-F2D2013C0BF4}" type="presParOf" srcId="{7807B857-C1F8-4C16-89E4-90DB032FDC0A}" destId="{23ACE0C6-9CEE-4EAE-8825-DF20FC112BF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90B807-008E-4706-8408-687006B432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502F600-3CD3-4B61-BECA-F9958D1F5F65}">
      <dgm:prSet/>
      <dgm:spPr/>
      <dgm:t>
        <a:bodyPr/>
        <a:lstStyle/>
        <a:p>
          <a:r>
            <a:rPr lang="en-US"/>
            <a:t>- ESP32 connects to home WiFi</a:t>
          </a:r>
        </a:p>
      </dgm:t>
    </dgm:pt>
    <dgm:pt modelId="{A3A3C9CE-4390-4534-B34A-730560FBE298}" type="parTrans" cxnId="{9ED85065-A3E6-481C-A3B5-F8EFF525E8A2}">
      <dgm:prSet/>
      <dgm:spPr/>
      <dgm:t>
        <a:bodyPr/>
        <a:lstStyle/>
        <a:p>
          <a:endParaRPr lang="en-US"/>
        </a:p>
      </dgm:t>
    </dgm:pt>
    <dgm:pt modelId="{A0933B0D-DAA5-477A-8AD1-6B2BD0E81231}" type="sibTrans" cxnId="{9ED85065-A3E6-481C-A3B5-F8EFF525E8A2}">
      <dgm:prSet/>
      <dgm:spPr/>
      <dgm:t>
        <a:bodyPr/>
        <a:lstStyle/>
        <a:p>
          <a:endParaRPr lang="en-US"/>
        </a:p>
      </dgm:t>
    </dgm:pt>
    <dgm:pt modelId="{461FECE4-0C94-47DB-A74F-28C971C2F4C2}">
      <dgm:prSet/>
      <dgm:spPr/>
      <dgm:t>
        <a:bodyPr/>
        <a:lstStyle/>
        <a:p>
          <a:r>
            <a:rPr lang="en-US"/>
            <a:t>- Blynk app linked with Auth Token</a:t>
          </a:r>
        </a:p>
      </dgm:t>
    </dgm:pt>
    <dgm:pt modelId="{E116E21E-1D54-4B55-AE09-EC8FFC6A4247}" type="parTrans" cxnId="{F580616D-CDA5-475D-8BE3-1D4890C04CAD}">
      <dgm:prSet/>
      <dgm:spPr/>
      <dgm:t>
        <a:bodyPr/>
        <a:lstStyle/>
        <a:p>
          <a:endParaRPr lang="en-US"/>
        </a:p>
      </dgm:t>
    </dgm:pt>
    <dgm:pt modelId="{BE7C59B8-4945-447A-9336-CB8F8B8F6405}" type="sibTrans" cxnId="{F580616D-CDA5-475D-8BE3-1D4890C04CAD}">
      <dgm:prSet/>
      <dgm:spPr/>
      <dgm:t>
        <a:bodyPr/>
        <a:lstStyle/>
        <a:p>
          <a:endParaRPr lang="en-US"/>
        </a:p>
      </dgm:t>
    </dgm:pt>
    <dgm:pt modelId="{8F680541-50C1-41A9-8065-C0EAA0A7A97D}">
      <dgm:prSet/>
      <dgm:spPr/>
      <dgm:t>
        <a:bodyPr/>
        <a:lstStyle/>
        <a:p>
          <a:r>
            <a:rPr lang="en-US"/>
            <a:t>- Remote control of devices via smartphone</a:t>
          </a:r>
        </a:p>
      </dgm:t>
    </dgm:pt>
    <dgm:pt modelId="{5FA91355-1F33-4FB2-B476-F259D77FEC4D}" type="parTrans" cxnId="{8623A196-338C-4906-836D-1B9F6DE80491}">
      <dgm:prSet/>
      <dgm:spPr/>
      <dgm:t>
        <a:bodyPr/>
        <a:lstStyle/>
        <a:p>
          <a:endParaRPr lang="en-US"/>
        </a:p>
      </dgm:t>
    </dgm:pt>
    <dgm:pt modelId="{4E9C48C8-C2A5-4C01-A6A4-BC0B18BA2E64}" type="sibTrans" cxnId="{8623A196-338C-4906-836D-1B9F6DE80491}">
      <dgm:prSet/>
      <dgm:spPr/>
      <dgm:t>
        <a:bodyPr/>
        <a:lstStyle/>
        <a:p>
          <a:endParaRPr lang="en-US"/>
        </a:p>
      </dgm:t>
    </dgm:pt>
    <dgm:pt modelId="{5A447B46-F5E2-4413-9874-07775E8AC7A8}">
      <dgm:prSet/>
      <dgm:spPr/>
      <dgm:t>
        <a:bodyPr/>
        <a:lstStyle/>
        <a:p>
          <a:r>
            <a:rPr lang="en-US"/>
            <a:t>- Real-time updates on temperature &amp; light status</a:t>
          </a:r>
        </a:p>
      </dgm:t>
    </dgm:pt>
    <dgm:pt modelId="{2489847B-EABD-4154-888E-430294019370}" type="parTrans" cxnId="{87259EC0-F582-44D2-8FA2-72401E5EBFC1}">
      <dgm:prSet/>
      <dgm:spPr/>
      <dgm:t>
        <a:bodyPr/>
        <a:lstStyle/>
        <a:p>
          <a:endParaRPr lang="en-US"/>
        </a:p>
      </dgm:t>
    </dgm:pt>
    <dgm:pt modelId="{1FF5793C-2C70-47BB-A203-7F85C3E87ECA}" type="sibTrans" cxnId="{87259EC0-F582-44D2-8FA2-72401E5EBFC1}">
      <dgm:prSet/>
      <dgm:spPr/>
      <dgm:t>
        <a:bodyPr/>
        <a:lstStyle/>
        <a:p>
          <a:endParaRPr lang="en-US"/>
        </a:p>
      </dgm:t>
    </dgm:pt>
    <dgm:pt modelId="{A9B6E60C-6645-4D2C-BE8B-587ED5271803}" type="pres">
      <dgm:prSet presAssocID="{3690B807-008E-4706-8408-687006B4320E}" presName="root" presStyleCnt="0">
        <dgm:presLayoutVars>
          <dgm:dir/>
          <dgm:resizeHandles val="exact"/>
        </dgm:presLayoutVars>
      </dgm:prSet>
      <dgm:spPr/>
    </dgm:pt>
    <dgm:pt modelId="{2D9BB2A8-FBC6-434B-8AAF-92B39BD0DC84}" type="pres">
      <dgm:prSet presAssocID="{C502F600-3CD3-4B61-BECA-F9958D1F5F65}" presName="compNode" presStyleCnt="0"/>
      <dgm:spPr/>
    </dgm:pt>
    <dgm:pt modelId="{D1B37608-1EA2-4C7C-8F7B-F1CA2AB113C3}" type="pres">
      <dgm:prSet presAssocID="{C502F600-3CD3-4B61-BECA-F9958D1F5F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E6E29226-7B6F-4928-B71B-8D7A8A3FD746}" type="pres">
      <dgm:prSet presAssocID="{C502F600-3CD3-4B61-BECA-F9958D1F5F65}" presName="spaceRect" presStyleCnt="0"/>
      <dgm:spPr/>
    </dgm:pt>
    <dgm:pt modelId="{0ED7199C-8CB1-46FF-9741-54ACD567C7D5}" type="pres">
      <dgm:prSet presAssocID="{C502F600-3CD3-4B61-BECA-F9958D1F5F65}" presName="textRect" presStyleLbl="revTx" presStyleIdx="0" presStyleCnt="4">
        <dgm:presLayoutVars>
          <dgm:chMax val="1"/>
          <dgm:chPref val="1"/>
        </dgm:presLayoutVars>
      </dgm:prSet>
      <dgm:spPr/>
    </dgm:pt>
    <dgm:pt modelId="{400DBE5E-391B-4A33-A6C6-6299C854059D}" type="pres">
      <dgm:prSet presAssocID="{A0933B0D-DAA5-477A-8AD1-6B2BD0E81231}" presName="sibTrans" presStyleCnt="0"/>
      <dgm:spPr/>
    </dgm:pt>
    <dgm:pt modelId="{BAC3402D-25A4-4510-94AF-A24934A43628}" type="pres">
      <dgm:prSet presAssocID="{461FECE4-0C94-47DB-A74F-28C971C2F4C2}" presName="compNode" presStyleCnt="0"/>
      <dgm:spPr/>
    </dgm:pt>
    <dgm:pt modelId="{41C3509F-FB6B-44CA-907F-A2E0EE85FEC5}" type="pres">
      <dgm:prSet presAssocID="{461FECE4-0C94-47DB-A74F-28C971C2F4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0DB2C5C-4C4A-4044-BCC1-4243D6E39429}" type="pres">
      <dgm:prSet presAssocID="{461FECE4-0C94-47DB-A74F-28C971C2F4C2}" presName="spaceRect" presStyleCnt="0"/>
      <dgm:spPr/>
    </dgm:pt>
    <dgm:pt modelId="{8F30AA25-A3A1-4D26-95DF-FFD59B046DE8}" type="pres">
      <dgm:prSet presAssocID="{461FECE4-0C94-47DB-A74F-28C971C2F4C2}" presName="textRect" presStyleLbl="revTx" presStyleIdx="1" presStyleCnt="4">
        <dgm:presLayoutVars>
          <dgm:chMax val="1"/>
          <dgm:chPref val="1"/>
        </dgm:presLayoutVars>
      </dgm:prSet>
      <dgm:spPr/>
    </dgm:pt>
    <dgm:pt modelId="{597337B1-4F4B-49A3-B03C-F80FDDBC672A}" type="pres">
      <dgm:prSet presAssocID="{BE7C59B8-4945-447A-9336-CB8F8B8F6405}" presName="sibTrans" presStyleCnt="0"/>
      <dgm:spPr/>
    </dgm:pt>
    <dgm:pt modelId="{45A16081-03B8-410D-93AD-2F6E9D8C31E3}" type="pres">
      <dgm:prSet presAssocID="{8F680541-50C1-41A9-8065-C0EAA0A7A97D}" presName="compNode" presStyleCnt="0"/>
      <dgm:spPr/>
    </dgm:pt>
    <dgm:pt modelId="{D233721D-B0A0-43CC-8CF7-82A4650D847E}" type="pres">
      <dgm:prSet presAssocID="{8F680541-50C1-41A9-8065-C0EAA0A7A9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00332D9D-8B2D-47AB-BD39-3A06403A6D65}" type="pres">
      <dgm:prSet presAssocID="{8F680541-50C1-41A9-8065-C0EAA0A7A97D}" presName="spaceRect" presStyleCnt="0"/>
      <dgm:spPr/>
    </dgm:pt>
    <dgm:pt modelId="{51535EC3-FA8C-4B29-9BA5-D30F43199E69}" type="pres">
      <dgm:prSet presAssocID="{8F680541-50C1-41A9-8065-C0EAA0A7A97D}" presName="textRect" presStyleLbl="revTx" presStyleIdx="2" presStyleCnt="4">
        <dgm:presLayoutVars>
          <dgm:chMax val="1"/>
          <dgm:chPref val="1"/>
        </dgm:presLayoutVars>
      </dgm:prSet>
      <dgm:spPr/>
    </dgm:pt>
    <dgm:pt modelId="{D1529235-81C2-4B18-8239-56AF85AF78C1}" type="pres">
      <dgm:prSet presAssocID="{4E9C48C8-C2A5-4C01-A6A4-BC0B18BA2E64}" presName="sibTrans" presStyleCnt="0"/>
      <dgm:spPr/>
    </dgm:pt>
    <dgm:pt modelId="{F0E26469-BB1F-4E04-87D3-515DEB298B48}" type="pres">
      <dgm:prSet presAssocID="{5A447B46-F5E2-4413-9874-07775E8AC7A8}" presName="compNode" presStyleCnt="0"/>
      <dgm:spPr/>
    </dgm:pt>
    <dgm:pt modelId="{FDB1BE97-DC11-4C5B-BFC7-BBCC1B264C48}" type="pres">
      <dgm:prSet presAssocID="{5A447B46-F5E2-4413-9874-07775E8AC7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A3383842-11E7-4999-B6E7-D6D743E1F261}" type="pres">
      <dgm:prSet presAssocID="{5A447B46-F5E2-4413-9874-07775E8AC7A8}" presName="spaceRect" presStyleCnt="0"/>
      <dgm:spPr/>
    </dgm:pt>
    <dgm:pt modelId="{2CE334F5-FA8E-4390-99A9-0DE0A01E3BC7}" type="pres">
      <dgm:prSet presAssocID="{5A447B46-F5E2-4413-9874-07775E8AC7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0F6AC33-A2A9-407C-9612-E55088C5CB39}" type="presOf" srcId="{461FECE4-0C94-47DB-A74F-28C971C2F4C2}" destId="{8F30AA25-A3A1-4D26-95DF-FFD59B046DE8}" srcOrd="0" destOrd="0" presId="urn:microsoft.com/office/officeart/2018/2/layout/IconLabelList"/>
    <dgm:cxn modelId="{9ED85065-A3E6-481C-A3B5-F8EFF525E8A2}" srcId="{3690B807-008E-4706-8408-687006B4320E}" destId="{C502F600-3CD3-4B61-BECA-F9958D1F5F65}" srcOrd="0" destOrd="0" parTransId="{A3A3C9CE-4390-4534-B34A-730560FBE298}" sibTransId="{A0933B0D-DAA5-477A-8AD1-6B2BD0E81231}"/>
    <dgm:cxn modelId="{F580616D-CDA5-475D-8BE3-1D4890C04CAD}" srcId="{3690B807-008E-4706-8408-687006B4320E}" destId="{461FECE4-0C94-47DB-A74F-28C971C2F4C2}" srcOrd="1" destOrd="0" parTransId="{E116E21E-1D54-4B55-AE09-EC8FFC6A4247}" sibTransId="{BE7C59B8-4945-447A-9336-CB8F8B8F6405}"/>
    <dgm:cxn modelId="{8623A196-338C-4906-836D-1B9F6DE80491}" srcId="{3690B807-008E-4706-8408-687006B4320E}" destId="{8F680541-50C1-41A9-8065-C0EAA0A7A97D}" srcOrd="2" destOrd="0" parTransId="{5FA91355-1F33-4FB2-B476-F259D77FEC4D}" sibTransId="{4E9C48C8-C2A5-4C01-A6A4-BC0B18BA2E64}"/>
    <dgm:cxn modelId="{87259EC0-F582-44D2-8FA2-72401E5EBFC1}" srcId="{3690B807-008E-4706-8408-687006B4320E}" destId="{5A447B46-F5E2-4413-9874-07775E8AC7A8}" srcOrd="3" destOrd="0" parTransId="{2489847B-EABD-4154-888E-430294019370}" sibTransId="{1FF5793C-2C70-47BB-A203-7F85C3E87ECA}"/>
    <dgm:cxn modelId="{62FECCC4-9309-4AEE-9B49-CD79201938FC}" type="presOf" srcId="{5A447B46-F5E2-4413-9874-07775E8AC7A8}" destId="{2CE334F5-FA8E-4390-99A9-0DE0A01E3BC7}" srcOrd="0" destOrd="0" presId="urn:microsoft.com/office/officeart/2018/2/layout/IconLabelList"/>
    <dgm:cxn modelId="{CA3080DB-B0B7-4281-944B-DBDE0D587675}" type="presOf" srcId="{3690B807-008E-4706-8408-687006B4320E}" destId="{A9B6E60C-6645-4D2C-BE8B-587ED5271803}" srcOrd="0" destOrd="0" presId="urn:microsoft.com/office/officeart/2018/2/layout/IconLabelList"/>
    <dgm:cxn modelId="{613E37EE-2AAB-46F2-B95C-3630E76A9044}" type="presOf" srcId="{C502F600-3CD3-4B61-BECA-F9958D1F5F65}" destId="{0ED7199C-8CB1-46FF-9741-54ACD567C7D5}" srcOrd="0" destOrd="0" presId="urn:microsoft.com/office/officeart/2018/2/layout/IconLabelList"/>
    <dgm:cxn modelId="{83BE73F2-C507-45FF-9F9C-767DCA9E602C}" type="presOf" srcId="{8F680541-50C1-41A9-8065-C0EAA0A7A97D}" destId="{51535EC3-FA8C-4B29-9BA5-D30F43199E69}" srcOrd="0" destOrd="0" presId="urn:microsoft.com/office/officeart/2018/2/layout/IconLabelList"/>
    <dgm:cxn modelId="{60F1426C-9B3F-49A1-988F-AB01EFB560F2}" type="presParOf" srcId="{A9B6E60C-6645-4D2C-BE8B-587ED5271803}" destId="{2D9BB2A8-FBC6-434B-8AAF-92B39BD0DC84}" srcOrd="0" destOrd="0" presId="urn:microsoft.com/office/officeart/2018/2/layout/IconLabelList"/>
    <dgm:cxn modelId="{063CC60B-FEFD-4E01-9980-EB41FE979140}" type="presParOf" srcId="{2D9BB2A8-FBC6-434B-8AAF-92B39BD0DC84}" destId="{D1B37608-1EA2-4C7C-8F7B-F1CA2AB113C3}" srcOrd="0" destOrd="0" presId="urn:microsoft.com/office/officeart/2018/2/layout/IconLabelList"/>
    <dgm:cxn modelId="{7C23CE48-039F-4D07-9282-B02CDA06C752}" type="presParOf" srcId="{2D9BB2A8-FBC6-434B-8AAF-92B39BD0DC84}" destId="{E6E29226-7B6F-4928-B71B-8D7A8A3FD746}" srcOrd="1" destOrd="0" presId="urn:microsoft.com/office/officeart/2018/2/layout/IconLabelList"/>
    <dgm:cxn modelId="{827C80F5-2F1A-4E28-BF81-EBA47FB3B7B7}" type="presParOf" srcId="{2D9BB2A8-FBC6-434B-8AAF-92B39BD0DC84}" destId="{0ED7199C-8CB1-46FF-9741-54ACD567C7D5}" srcOrd="2" destOrd="0" presId="urn:microsoft.com/office/officeart/2018/2/layout/IconLabelList"/>
    <dgm:cxn modelId="{C8EE03AD-3045-4507-BECA-85B24D97AA8F}" type="presParOf" srcId="{A9B6E60C-6645-4D2C-BE8B-587ED5271803}" destId="{400DBE5E-391B-4A33-A6C6-6299C854059D}" srcOrd="1" destOrd="0" presId="urn:microsoft.com/office/officeart/2018/2/layout/IconLabelList"/>
    <dgm:cxn modelId="{29A061C0-14F8-44D9-A6B1-2FE6A6B15FAF}" type="presParOf" srcId="{A9B6E60C-6645-4D2C-BE8B-587ED5271803}" destId="{BAC3402D-25A4-4510-94AF-A24934A43628}" srcOrd="2" destOrd="0" presId="urn:microsoft.com/office/officeart/2018/2/layout/IconLabelList"/>
    <dgm:cxn modelId="{D9C3BAE9-FD79-47EC-AE55-6F96E80C1CC1}" type="presParOf" srcId="{BAC3402D-25A4-4510-94AF-A24934A43628}" destId="{41C3509F-FB6B-44CA-907F-A2E0EE85FEC5}" srcOrd="0" destOrd="0" presId="urn:microsoft.com/office/officeart/2018/2/layout/IconLabelList"/>
    <dgm:cxn modelId="{0EE98F56-2654-4930-9A8D-049DD7DD5797}" type="presParOf" srcId="{BAC3402D-25A4-4510-94AF-A24934A43628}" destId="{E0DB2C5C-4C4A-4044-BCC1-4243D6E39429}" srcOrd="1" destOrd="0" presId="urn:microsoft.com/office/officeart/2018/2/layout/IconLabelList"/>
    <dgm:cxn modelId="{F1C79974-ABFC-4CEA-A9C0-29B871A1ACD4}" type="presParOf" srcId="{BAC3402D-25A4-4510-94AF-A24934A43628}" destId="{8F30AA25-A3A1-4D26-95DF-FFD59B046DE8}" srcOrd="2" destOrd="0" presId="urn:microsoft.com/office/officeart/2018/2/layout/IconLabelList"/>
    <dgm:cxn modelId="{16574F6C-D676-4F30-863F-ACB796B1364E}" type="presParOf" srcId="{A9B6E60C-6645-4D2C-BE8B-587ED5271803}" destId="{597337B1-4F4B-49A3-B03C-F80FDDBC672A}" srcOrd="3" destOrd="0" presId="urn:microsoft.com/office/officeart/2018/2/layout/IconLabelList"/>
    <dgm:cxn modelId="{33AC3D62-6EFD-416D-A62D-156B1FEC5445}" type="presParOf" srcId="{A9B6E60C-6645-4D2C-BE8B-587ED5271803}" destId="{45A16081-03B8-410D-93AD-2F6E9D8C31E3}" srcOrd="4" destOrd="0" presId="urn:microsoft.com/office/officeart/2018/2/layout/IconLabelList"/>
    <dgm:cxn modelId="{AF7BFE15-B1A5-4429-8163-8336FD933FFE}" type="presParOf" srcId="{45A16081-03B8-410D-93AD-2F6E9D8C31E3}" destId="{D233721D-B0A0-43CC-8CF7-82A4650D847E}" srcOrd="0" destOrd="0" presId="urn:microsoft.com/office/officeart/2018/2/layout/IconLabelList"/>
    <dgm:cxn modelId="{8F0DD315-3460-4C1E-B3FA-DD7100048EA4}" type="presParOf" srcId="{45A16081-03B8-410D-93AD-2F6E9D8C31E3}" destId="{00332D9D-8B2D-47AB-BD39-3A06403A6D65}" srcOrd="1" destOrd="0" presId="urn:microsoft.com/office/officeart/2018/2/layout/IconLabelList"/>
    <dgm:cxn modelId="{ACBD13E3-98FC-43AF-B721-52977F844433}" type="presParOf" srcId="{45A16081-03B8-410D-93AD-2F6E9D8C31E3}" destId="{51535EC3-FA8C-4B29-9BA5-D30F43199E69}" srcOrd="2" destOrd="0" presId="urn:microsoft.com/office/officeart/2018/2/layout/IconLabelList"/>
    <dgm:cxn modelId="{8615DF27-6CCB-491B-B0AE-4FA9140F623C}" type="presParOf" srcId="{A9B6E60C-6645-4D2C-BE8B-587ED5271803}" destId="{D1529235-81C2-4B18-8239-56AF85AF78C1}" srcOrd="5" destOrd="0" presId="urn:microsoft.com/office/officeart/2018/2/layout/IconLabelList"/>
    <dgm:cxn modelId="{8DDCA3EA-1808-4340-95FD-3CACEC3B92C4}" type="presParOf" srcId="{A9B6E60C-6645-4D2C-BE8B-587ED5271803}" destId="{F0E26469-BB1F-4E04-87D3-515DEB298B48}" srcOrd="6" destOrd="0" presId="urn:microsoft.com/office/officeart/2018/2/layout/IconLabelList"/>
    <dgm:cxn modelId="{543DE735-E267-4C6B-A518-3A12DEFE2608}" type="presParOf" srcId="{F0E26469-BB1F-4E04-87D3-515DEB298B48}" destId="{FDB1BE97-DC11-4C5B-BFC7-BBCC1B264C48}" srcOrd="0" destOrd="0" presId="urn:microsoft.com/office/officeart/2018/2/layout/IconLabelList"/>
    <dgm:cxn modelId="{333D1606-6594-4883-AB04-44E86F1C17FB}" type="presParOf" srcId="{F0E26469-BB1F-4E04-87D3-515DEB298B48}" destId="{A3383842-11E7-4999-B6E7-D6D743E1F261}" srcOrd="1" destOrd="0" presId="urn:microsoft.com/office/officeart/2018/2/layout/IconLabelList"/>
    <dgm:cxn modelId="{F3D16068-509B-47A0-891E-6CA41E882382}" type="presParOf" srcId="{F0E26469-BB1F-4E04-87D3-515DEB298B48}" destId="{2CE334F5-FA8E-4390-99A9-0DE0A01E3B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81C69A-43D1-4ABE-8645-EE97B2CC10E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094A9DF-F102-4A97-B6D8-60982458A12F}">
      <dgm:prSet/>
      <dgm:spPr/>
      <dgm:t>
        <a:bodyPr/>
        <a:lstStyle/>
        <a:p>
          <a:pPr>
            <a:defRPr cap="all"/>
          </a:pPr>
          <a:r>
            <a:rPr lang="en-US"/>
            <a:t>- Automation reduces manual effort</a:t>
          </a:r>
        </a:p>
      </dgm:t>
    </dgm:pt>
    <dgm:pt modelId="{3F072B44-6BB8-4A87-A910-9B4A32EFA3B5}" type="parTrans" cxnId="{878789BF-C05C-48A5-BEE7-B46363BE6039}">
      <dgm:prSet/>
      <dgm:spPr/>
      <dgm:t>
        <a:bodyPr/>
        <a:lstStyle/>
        <a:p>
          <a:endParaRPr lang="en-US"/>
        </a:p>
      </dgm:t>
    </dgm:pt>
    <dgm:pt modelId="{0F0AAC97-83CE-4FA5-BB89-87A055A00C39}" type="sibTrans" cxnId="{878789BF-C05C-48A5-BEE7-B46363BE6039}">
      <dgm:prSet/>
      <dgm:spPr/>
      <dgm:t>
        <a:bodyPr/>
        <a:lstStyle/>
        <a:p>
          <a:endParaRPr lang="en-US"/>
        </a:p>
      </dgm:t>
    </dgm:pt>
    <dgm:pt modelId="{71031974-DCC1-4391-AA15-CA8B241C5340}">
      <dgm:prSet/>
      <dgm:spPr/>
      <dgm:t>
        <a:bodyPr/>
        <a:lstStyle/>
        <a:p>
          <a:pPr>
            <a:defRPr cap="all"/>
          </a:pPr>
          <a:r>
            <a:rPr lang="en-US"/>
            <a:t>- Remote control from anywhere</a:t>
          </a:r>
        </a:p>
      </dgm:t>
    </dgm:pt>
    <dgm:pt modelId="{9DA52983-7F31-46F6-9A37-4CEC7D1F7971}" type="parTrans" cxnId="{D585215A-6FF3-4DC2-B513-A28A41290E6A}">
      <dgm:prSet/>
      <dgm:spPr/>
      <dgm:t>
        <a:bodyPr/>
        <a:lstStyle/>
        <a:p>
          <a:endParaRPr lang="en-US"/>
        </a:p>
      </dgm:t>
    </dgm:pt>
    <dgm:pt modelId="{0479876D-66D3-46C5-9A2E-1A96FBB0E650}" type="sibTrans" cxnId="{D585215A-6FF3-4DC2-B513-A28A41290E6A}">
      <dgm:prSet/>
      <dgm:spPr/>
      <dgm:t>
        <a:bodyPr/>
        <a:lstStyle/>
        <a:p>
          <a:endParaRPr lang="en-US"/>
        </a:p>
      </dgm:t>
    </dgm:pt>
    <dgm:pt modelId="{9FEB4CB3-2780-420F-AAAF-ABF96CD9AEAF}">
      <dgm:prSet/>
      <dgm:spPr/>
      <dgm:t>
        <a:bodyPr/>
        <a:lstStyle/>
        <a:p>
          <a:pPr>
            <a:defRPr cap="all"/>
          </a:pPr>
          <a:r>
            <a:rPr lang="en-US"/>
            <a:t>- Energy-efficient with smart switching</a:t>
          </a:r>
        </a:p>
      </dgm:t>
    </dgm:pt>
    <dgm:pt modelId="{FD75ABA4-B159-4C63-BE00-D9D083B18B2C}" type="parTrans" cxnId="{36B0C962-8E13-4B4B-AC7F-7DAE6FEB4051}">
      <dgm:prSet/>
      <dgm:spPr/>
      <dgm:t>
        <a:bodyPr/>
        <a:lstStyle/>
        <a:p>
          <a:endParaRPr lang="en-US"/>
        </a:p>
      </dgm:t>
    </dgm:pt>
    <dgm:pt modelId="{4969E49D-32FB-4439-8F67-8D38545B3459}" type="sibTrans" cxnId="{36B0C962-8E13-4B4B-AC7F-7DAE6FEB4051}">
      <dgm:prSet/>
      <dgm:spPr/>
      <dgm:t>
        <a:bodyPr/>
        <a:lstStyle/>
        <a:p>
          <a:endParaRPr lang="en-US"/>
        </a:p>
      </dgm:t>
    </dgm:pt>
    <dgm:pt modelId="{71466679-31B6-451C-B6A5-00B556DA061E}">
      <dgm:prSet/>
      <dgm:spPr/>
      <dgm:t>
        <a:bodyPr/>
        <a:lstStyle/>
        <a:p>
          <a:pPr>
            <a:defRPr cap="all"/>
          </a:pPr>
          <a:r>
            <a:rPr lang="en-US"/>
            <a:t>- Simple &amp; low-cost IoT solution</a:t>
          </a:r>
        </a:p>
      </dgm:t>
    </dgm:pt>
    <dgm:pt modelId="{FE2D163B-0FE5-4DBA-AF6B-D669F8241CF3}" type="parTrans" cxnId="{22C889DF-A8E0-44DC-8B29-35F4B4EA42D7}">
      <dgm:prSet/>
      <dgm:spPr/>
      <dgm:t>
        <a:bodyPr/>
        <a:lstStyle/>
        <a:p>
          <a:endParaRPr lang="en-US"/>
        </a:p>
      </dgm:t>
    </dgm:pt>
    <dgm:pt modelId="{C069F577-9168-4D73-A4B5-CB77ABE255D4}" type="sibTrans" cxnId="{22C889DF-A8E0-44DC-8B29-35F4B4EA42D7}">
      <dgm:prSet/>
      <dgm:spPr/>
      <dgm:t>
        <a:bodyPr/>
        <a:lstStyle/>
        <a:p>
          <a:endParaRPr lang="en-US"/>
        </a:p>
      </dgm:t>
    </dgm:pt>
    <dgm:pt modelId="{32E424E5-544A-4557-8AC7-3B36C1953079}" type="pres">
      <dgm:prSet presAssocID="{2781C69A-43D1-4ABE-8645-EE97B2CC10E4}" presName="root" presStyleCnt="0">
        <dgm:presLayoutVars>
          <dgm:dir/>
          <dgm:resizeHandles val="exact"/>
        </dgm:presLayoutVars>
      </dgm:prSet>
      <dgm:spPr/>
    </dgm:pt>
    <dgm:pt modelId="{B566C6D2-52EF-4E1A-AC23-E7FC20239CC8}" type="pres">
      <dgm:prSet presAssocID="{9094A9DF-F102-4A97-B6D8-60982458A12F}" presName="compNode" presStyleCnt="0"/>
      <dgm:spPr/>
    </dgm:pt>
    <dgm:pt modelId="{D2413A14-3C84-4D01-A4BD-9132BC8905B8}" type="pres">
      <dgm:prSet presAssocID="{9094A9DF-F102-4A97-B6D8-60982458A12F}" presName="iconBgRect" presStyleLbl="bgShp" presStyleIdx="0" presStyleCnt="4"/>
      <dgm:spPr/>
    </dgm:pt>
    <dgm:pt modelId="{C9934AAB-BD83-45A5-8D5C-B17F52670F93}" type="pres">
      <dgm:prSet presAssocID="{9094A9DF-F102-4A97-B6D8-60982458A1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D4D76EA-DD7B-4480-BACE-67143EED660D}" type="pres">
      <dgm:prSet presAssocID="{9094A9DF-F102-4A97-B6D8-60982458A12F}" presName="spaceRect" presStyleCnt="0"/>
      <dgm:spPr/>
    </dgm:pt>
    <dgm:pt modelId="{E8BD85FA-46C2-4BF0-9C28-A5106A7A935E}" type="pres">
      <dgm:prSet presAssocID="{9094A9DF-F102-4A97-B6D8-60982458A12F}" presName="textRect" presStyleLbl="revTx" presStyleIdx="0" presStyleCnt="4">
        <dgm:presLayoutVars>
          <dgm:chMax val="1"/>
          <dgm:chPref val="1"/>
        </dgm:presLayoutVars>
      </dgm:prSet>
      <dgm:spPr/>
    </dgm:pt>
    <dgm:pt modelId="{7A41E1EF-FCBB-474C-9B91-9DCA82623594}" type="pres">
      <dgm:prSet presAssocID="{0F0AAC97-83CE-4FA5-BB89-87A055A00C39}" presName="sibTrans" presStyleCnt="0"/>
      <dgm:spPr/>
    </dgm:pt>
    <dgm:pt modelId="{D2A12181-2E6E-4B64-B57C-E9A1BD1C5E16}" type="pres">
      <dgm:prSet presAssocID="{71031974-DCC1-4391-AA15-CA8B241C5340}" presName="compNode" presStyleCnt="0"/>
      <dgm:spPr/>
    </dgm:pt>
    <dgm:pt modelId="{D42F99F8-E6A5-4E31-BCA1-415AC1C61565}" type="pres">
      <dgm:prSet presAssocID="{71031974-DCC1-4391-AA15-CA8B241C5340}" presName="iconBgRect" presStyleLbl="bgShp" presStyleIdx="1" presStyleCnt="4"/>
      <dgm:spPr/>
    </dgm:pt>
    <dgm:pt modelId="{E46D6968-0A33-419B-8616-C808039F079A}" type="pres">
      <dgm:prSet presAssocID="{71031974-DCC1-4391-AA15-CA8B241C53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D62A1472-4339-4FB7-99FC-C6C89A4684A5}" type="pres">
      <dgm:prSet presAssocID="{71031974-DCC1-4391-AA15-CA8B241C5340}" presName="spaceRect" presStyleCnt="0"/>
      <dgm:spPr/>
    </dgm:pt>
    <dgm:pt modelId="{3C373D1F-F007-4879-BF01-DF5D6EFFDCEB}" type="pres">
      <dgm:prSet presAssocID="{71031974-DCC1-4391-AA15-CA8B241C5340}" presName="textRect" presStyleLbl="revTx" presStyleIdx="1" presStyleCnt="4">
        <dgm:presLayoutVars>
          <dgm:chMax val="1"/>
          <dgm:chPref val="1"/>
        </dgm:presLayoutVars>
      </dgm:prSet>
      <dgm:spPr/>
    </dgm:pt>
    <dgm:pt modelId="{1CEF3290-041F-4E00-9C31-181158AAF45F}" type="pres">
      <dgm:prSet presAssocID="{0479876D-66D3-46C5-9A2E-1A96FBB0E650}" presName="sibTrans" presStyleCnt="0"/>
      <dgm:spPr/>
    </dgm:pt>
    <dgm:pt modelId="{7637E51F-D744-4151-A7B5-527FC8258373}" type="pres">
      <dgm:prSet presAssocID="{9FEB4CB3-2780-420F-AAAF-ABF96CD9AEAF}" presName="compNode" presStyleCnt="0"/>
      <dgm:spPr/>
    </dgm:pt>
    <dgm:pt modelId="{B990F091-528B-4929-8553-D2A470F11FEF}" type="pres">
      <dgm:prSet presAssocID="{9FEB4CB3-2780-420F-AAAF-ABF96CD9AEAF}" presName="iconBgRect" presStyleLbl="bgShp" presStyleIdx="2" presStyleCnt="4"/>
      <dgm:spPr/>
    </dgm:pt>
    <dgm:pt modelId="{6DE5C466-3B79-4771-8DDC-C38935072DD6}" type="pres">
      <dgm:prSet presAssocID="{9FEB4CB3-2780-420F-AAAF-ABF96CD9AEA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1DF083F-C97E-4405-B315-46D323BB056F}" type="pres">
      <dgm:prSet presAssocID="{9FEB4CB3-2780-420F-AAAF-ABF96CD9AEAF}" presName="spaceRect" presStyleCnt="0"/>
      <dgm:spPr/>
    </dgm:pt>
    <dgm:pt modelId="{82649F44-C66E-48BE-A655-F28F4218C734}" type="pres">
      <dgm:prSet presAssocID="{9FEB4CB3-2780-420F-AAAF-ABF96CD9AEAF}" presName="textRect" presStyleLbl="revTx" presStyleIdx="2" presStyleCnt="4">
        <dgm:presLayoutVars>
          <dgm:chMax val="1"/>
          <dgm:chPref val="1"/>
        </dgm:presLayoutVars>
      </dgm:prSet>
      <dgm:spPr/>
    </dgm:pt>
    <dgm:pt modelId="{40147EB3-5EE2-46F8-BBF6-3C811D2234EB}" type="pres">
      <dgm:prSet presAssocID="{4969E49D-32FB-4439-8F67-8D38545B3459}" presName="sibTrans" presStyleCnt="0"/>
      <dgm:spPr/>
    </dgm:pt>
    <dgm:pt modelId="{7A0F9547-47F1-4C9E-8340-BE2A04FF8EBE}" type="pres">
      <dgm:prSet presAssocID="{71466679-31B6-451C-B6A5-00B556DA061E}" presName="compNode" presStyleCnt="0"/>
      <dgm:spPr/>
    </dgm:pt>
    <dgm:pt modelId="{6ADB70ED-67A5-4669-B4CC-CEE10CB55EF0}" type="pres">
      <dgm:prSet presAssocID="{71466679-31B6-451C-B6A5-00B556DA061E}" presName="iconBgRect" presStyleLbl="bgShp" presStyleIdx="3" presStyleCnt="4"/>
      <dgm:spPr/>
    </dgm:pt>
    <dgm:pt modelId="{0850CA43-A6C3-47A9-B84A-7D40259ABDAC}" type="pres">
      <dgm:prSet presAssocID="{71466679-31B6-451C-B6A5-00B556DA061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0DC31B9-9181-493B-92AB-089360C2E7F4}" type="pres">
      <dgm:prSet presAssocID="{71466679-31B6-451C-B6A5-00B556DA061E}" presName="spaceRect" presStyleCnt="0"/>
      <dgm:spPr/>
    </dgm:pt>
    <dgm:pt modelId="{C607C300-39E0-477F-84F4-B22AE6EA8A0B}" type="pres">
      <dgm:prSet presAssocID="{71466679-31B6-451C-B6A5-00B556DA061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6B0C962-8E13-4B4B-AC7F-7DAE6FEB4051}" srcId="{2781C69A-43D1-4ABE-8645-EE97B2CC10E4}" destId="{9FEB4CB3-2780-420F-AAAF-ABF96CD9AEAF}" srcOrd="2" destOrd="0" parTransId="{FD75ABA4-B159-4C63-BE00-D9D083B18B2C}" sibTransId="{4969E49D-32FB-4439-8F67-8D38545B3459}"/>
    <dgm:cxn modelId="{1D50EE48-D031-4B21-BA91-76D69A38879C}" type="presOf" srcId="{71466679-31B6-451C-B6A5-00B556DA061E}" destId="{C607C300-39E0-477F-84F4-B22AE6EA8A0B}" srcOrd="0" destOrd="0" presId="urn:microsoft.com/office/officeart/2018/5/layout/IconCircleLabelList"/>
    <dgm:cxn modelId="{D585215A-6FF3-4DC2-B513-A28A41290E6A}" srcId="{2781C69A-43D1-4ABE-8645-EE97B2CC10E4}" destId="{71031974-DCC1-4391-AA15-CA8B241C5340}" srcOrd="1" destOrd="0" parTransId="{9DA52983-7F31-46F6-9A37-4CEC7D1F7971}" sibTransId="{0479876D-66D3-46C5-9A2E-1A96FBB0E650}"/>
    <dgm:cxn modelId="{7C0A3991-63D8-4694-B0E4-D527B01E8A40}" type="presOf" srcId="{71031974-DCC1-4391-AA15-CA8B241C5340}" destId="{3C373D1F-F007-4879-BF01-DF5D6EFFDCEB}" srcOrd="0" destOrd="0" presId="urn:microsoft.com/office/officeart/2018/5/layout/IconCircleLabelList"/>
    <dgm:cxn modelId="{425542B1-35B5-48FB-8C49-F32B8B3B5896}" type="presOf" srcId="{2781C69A-43D1-4ABE-8645-EE97B2CC10E4}" destId="{32E424E5-544A-4557-8AC7-3B36C1953079}" srcOrd="0" destOrd="0" presId="urn:microsoft.com/office/officeart/2018/5/layout/IconCircleLabelList"/>
    <dgm:cxn modelId="{878789BF-C05C-48A5-BEE7-B46363BE6039}" srcId="{2781C69A-43D1-4ABE-8645-EE97B2CC10E4}" destId="{9094A9DF-F102-4A97-B6D8-60982458A12F}" srcOrd="0" destOrd="0" parTransId="{3F072B44-6BB8-4A87-A910-9B4A32EFA3B5}" sibTransId="{0F0AAC97-83CE-4FA5-BB89-87A055A00C39}"/>
    <dgm:cxn modelId="{4981A0C4-2155-4E4F-AC24-AB809273EC49}" type="presOf" srcId="{9094A9DF-F102-4A97-B6D8-60982458A12F}" destId="{E8BD85FA-46C2-4BF0-9C28-A5106A7A935E}" srcOrd="0" destOrd="0" presId="urn:microsoft.com/office/officeart/2018/5/layout/IconCircleLabelList"/>
    <dgm:cxn modelId="{22C889DF-A8E0-44DC-8B29-35F4B4EA42D7}" srcId="{2781C69A-43D1-4ABE-8645-EE97B2CC10E4}" destId="{71466679-31B6-451C-B6A5-00B556DA061E}" srcOrd="3" destOrd="0" parTransId="{FE2D163B-0FE5-4DBA-AF6B-D669F8241CF3}" sibTransId="{C069F577-9168-4D73-A4B5-CB77ABE255D4}"/>
    <dgm:cxn modelId="{E16AA5E7-766F-4BD8-9E8B-1606441DE1C9}" type="presOf" srcId="{9FEB4CB3-2780-420F-AAAF-ABF96CD9AEAF}" destId="{82649F44-C66E-48BE-A655-F28F4218C734}" srcOrd="0" destOrd="0" presId="urn:microsoft.com/office/officeart/2018/5/layout/IconCircleLabelList"/>
    <dgm:cxn modelId="{04DD1842-40CC-4B55-90D1-871339472C0E}" type="presParOf" srcId="{32E424E5-544A-4557-8AC7-3B36C1953079}" destId="{B566C6D2-52EF-4E1A-AC23-E7FC20239CC8}" srcOrd="0" destOrd="0" presId="urn:microsoft.com/office/officeart/2018/5/layout/IconCircleLabelList"/>
    <dgm:cxn modelId="{1897BF16-6375-49EC-99DA-B16FA549A0D8}" type="presParOf" srcId="{B566C6D2-52EF-4E1A-AC23-E7FC20239CC8}" destId="{D2413A14-3C84-4D01-A4BD-9132BC8905B8}" srcOrd="0" destOrd="0" presId="urn:microsoft.com/office/officeart/2018/5/layout/IconCircleLabelList"/>
    <dgm:cxn modelId="{AB69DDB0-4012-4CB3-BE8D-0F85442FFE64}" type="presParOf" srcId="{B566C6D2-52EF-4E1A-AC23-E7FC20239CC8}" destId="{C9934AAB-BD83-45A5-8D5C-B17F52670F93}" srcOrd="1" destOrd="0" presId="urn:microsoft.com/office/officeart/2018/5/layout/IconCircleLabelList"/>
    <dgm:cxn modelId="{DF02FA49-CBC8-470B-ABB9-CD3A336EC17C}" type="presParOf" srcId="{B566C6D2-52EF-4E1A-AC23-E7FC20239CC8}" destId="{BD4D76EA-DD7B-4480-BACE-67143EED660D}" srcOrd="2" destOrd="0" presId="urn:microsoft.com/office/officeart/2018/5/layout/IconCircleLabelList"/>
    <dgm:cxn modelId="{DF266E41-3F09-49D8-A45C-8A2EE5728DCD}" type="presParOf" srcId="{B566C6D2-52EF-4E1A-AC23-E7FC20239CC8}" destId="{E8BD85FA-46C2-4BF0-9C28-A5106A7A935E}" srcOrd="3" destOrd="0" presId="urn:microsoft.com/office/officeart/2018/5/layout/IconCircleLabelList"/>
    <dgm:cxn modelId="{60656E7F-35B0-4BC4-B9AF-90BAECE7F1F3}" type="presParOf" srcId="{32E424E5-544A-4557-8AC7-3B36C1953079}" destId="{7A41E1EF-FCBB-474C-9B91-9DCA82623594}" srcOrd="1" destOrd="0" presId="urn:microsoft.com/office/officeart/2018/5/layout/IconCircleLabelList"/>
    <dgm:cxn modelId="{3FB2DF25-C166-4323-93BE-1C587EFF2DDB}" type="presParOf" srcId="{32E424E5-544A-4557-8AC7-3B36C1953079}" destId="{D2A12181-2E6E-4B64-B57C-E9A1BD1C5E16}" srcOrd="2" destOrd="0" presId="urn:microsoft.com/office/officeart/2018/5/layout/IconCircleLabelList"/>
    <dgm:cxn modelId="{87B9005E-FB78-417F-A8E5-6B88FFD304B8}" type="presParOf" srcId="{D2A12181-2E6E-4B64-B57C-E9A1BD1C5E16}" destId="{D42F99F8-E6A5-4E31-BCA1-415AC1C61565}" srcOrd="0" destOrd="0" presId="urn:microsoft.com/office/officeart/2018/5/layout/IconCircleLabelList"/>
    <dgm:cxn modelId="{02A864DF-4976-402E-8FEB-7EC56E043019}" type="presParOf" srcId="{D2A12181-2E6E-4B64-B57C-E9A1BD1C5E16}" destId="{E46D6968-0A33-419B-8616-C808039F079A}" srcOrd="1" destOrd="0" presId="urn:microsoft.com/office/officeart/2018/5/layout/IconCircleLabelList"/>
    <dgm:cxn modelId="{0B25DFA6-585C-4477-AFEC-BF8AB5E34A6A}" type="presParOf" srcId="{D2A12181-2E6E-4B64-B57C-E9A1BD1C5E16}" destId="{D62A1472-4339-4FB7-99FC-C6C89A4684A5}" srcOrd="2" destOrd="0" presId="urn:microsoft.com/office/officeart/2018/5/layout/IconCircleLabelList"/>
    <dgm:cxn modelId="{FFD88879-F7A2-4A7F-9DC5-EE780E9D1E66}" type="presParOf" srcId="{D2A12181-2E6E-4B64-B57C-E9A1BD1C5E16}" destId="{3C373D1F-F007-4879-BF01-DF5D6EFFDCEB}" srcOrd="3" destOrd="0" presId="urn:microsoft.com/office/officeart/2018/5/layout/IconCircleLabelList"/>
    <dgm:cxn modelId="{C2A3A2B2-486A-4494-844C-2D43038F6F0B}" type="presParOf" srcId="{32E424E5-544A-4557-8AC7-3B36C1953079}" destId="{1CEF3290-041F-4E00-9C31-181158AAF45F}" srcOrd="3" destOrd="0" presId="urn:microsoft.com/office/officeart/2018/5/layout/IconCircleLabelList"/>
    <dgm:cxn modelId="{D24CFE4E-3B55-437B-8B81-F44A6DE469A2}" type="presParOf" srcId="{32E424E5-544A-4557-8AC7-3B36C1953079}" destId="{7637E51F-D744-4151-A7B5-527FC8258373}" srcOrd="4" destOrd="0" presId="urn:microsoft.com/office/officeart/2018/5/layout/IconCircleLabelList"/>
    <dgm:cxn modelId="{937A9F02-86B8-4C3A-93A1-BC8EFA8067CA}" type="presParOf" srcId="{7637E51F-D744-4151-A7B5-527FC8258373}" destId="{B990F091-528B-4929-8553-D2A470F11FEF}" srcOrd="0" destOrd="0" presId="urn:microsoft.com/office/officeart/2018/5/layout/IconCircleLabelList"/>
    <dgm:cxn modelId="{33C32C50-D8AA-4183-81B5-9DF5211B760B}" type="presParOf" srcId="{7637E51F-D744-4151-A7B5-527FC8258373}" destId="{6DE5C466-3B79-4771-8DDC-C38935072DD6}" srcOrd="1" destOrd="0" presId="urn:microsoft.com/office/officeart/2018/5/layout/IconCircleLabelList"/>
    <dgm:cxn modelId="{578DE3B1-655A-45EA-BB2F-E57DA3CDC9C4}" type="presParOf" srcId="{7637E51F-D744-4151-A7B5-527FC8258373}" destId="{21DF083F-C97E-4405-B315-46D323BB056F}" srcOrd="2" destOrd="0" presId="urn:microsoft.com/office/officeart/2018/5/layout/IconCircleLabelList"/>
    <dgm:cxn modelId="{128F6291-E9ED-499C-9D19-50ECC4E3AA23}" type="presParOf" srcId="{7637E51F-D744-4151-A7B5-527FC8258373}" destId="{82649F44-C66E-48BE-A655-F28F4218C734}" srcOrd="3" destOrd="0" presId="urn:microsoft.com/office/officeart/2018/5/layout/IconCircleLabelList"/>
    <dgm:cxn modelId="{88259D11-1B4B-4BC1-9A06-C9F56E1DFB0D}" type="presParOf" srcId="{32E424E5-544A-4557-8AC7-3B36C1953079}" destId="{40147EB3-5EE2-46F8-BBF6-3C811D2234EB}" srcOrd="5" destOrd="0" presId="urn:microsoft.com/office/officeart/2018/5/layout/IconCircleLabelList"/>
    <dgm:cxn modelId="{1417BB0F-F830-4DC0-A19C-F86BA49FC068}" type="presParOf" srcId="{32E424E5-544A-4557-8AC7-3B36C1953079}" destId="{7A0F9547-47F1-4C9E-8340-BE2A04FF8EBE}" srcOrd="6" destOrd="0" presId="urn:microsoft.com/office/officeart/2018/5/layout/IconCircleLabelList"/>
    <dgm:cxn modelId="{F73556D9-746B-48FA-B0E4-0246133938FD}" type="presParOf" srcId="{7A0F9547-47F1-4C9E-8340-BE2A04FF8EBE}" destId="{6ADB70ED-67A5-4669-B4CC-CEE10CB55EF0}" srcOrd="0" destOrd="0" presId="urn:microsoft.com/office/officeart/2018/5/layout/IconCircleLabelList"/>
    <dgm:cxn modelId="{817D1262-2A73-419F-92CC-194687D34833}" type="presParOf" srcId="{7A0F9547-47F1-4C9E-8340-BE2A04FF8EBE}" destId="{0850CA43-A6C3-47A9-B84A-7D40259ABDAC}" srcOrd="1" destOrd="0" presId="urn:microsoft.com/office/officeart/2018/5/layout/IconCircleLabelList"/>
    <dgm:cxn modelId="{1807E35F-89C3-403D-A157-BEB779E23E7B}" type="presParOf" srcId="{7A0F9547-47F1-4C9E-8340-BE2A04FF8EBE}" destId="{10DC31B9-9181-493B-92AB-089360C2E7F4}" srcOrd="2" destOrd="0" presId="urn:microsoft.com/office/officeart/2018/5/layout/IconCircleLabelList"/>
    <dgm:cxn modelId="{3D963518-DB54-4A5B-939C-96572C13B3CE}" type="presParOf" srcId="{7A0F9547-47F1-4C9E-8340-BE2A04FF8EBE}" destId="{C607C300-39E0-477F-84F4-B22AE6EA8A0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CCDEEE-BEAE-4AB2-A69E-F1774EB079B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313C9EA-346D-482E-9779-B285B24681D7}">
      <dgm:prSet/>
      <dgm:spPr/>
      <dgm:t>
        <a:bodyPr/>
        <a:lstStyle/>
        <a:p>
          <a:r>
            <a:rPr lang="en-US"/>
            <a:t>- Smart home lighting control</a:t>
          </a:r>
        </a:p>
      </dgm:t>
    </dgm:pt>
    <dgm:pt modelId="{251A42F7-6ED3-4F78-BE97-4925FB8ADDF3}" type="parTrans" cxnId="{3988C8DB-F93E-4726-A1FF-D5B622A5F15A}">
      <dgm:prSet/>
      <dgm:spPr/>
      <dgm:t>
        <a:bodyPr/>
        <a:lstStyle/>
        <a:p>
          <a:endParaRPr lang="en-US"/>
        </a:p>
      </dgm:t>
    </dgm:pt>
    <dgm:pt modelId="{F54FE1A5-5104-4EAB-9636-33AC54C5997C}" type="sibTrans" cxnId="{3988C8DB-F93E-4726-A1FF-D5B622A5F15A}">
      <dgm:prSet/>
      <dgm:spPr/>
      <dgm:t>
        <a:bodyPr/>
        <a:lstStyle/>
        <a:p>
          <a:endParaRPr lang="en-US"/>
        </a:p>
      </dgm:t>
    </dgm:pt>
    <dgm:pt modelId="{39782CDC-2B58-45A1-8F2C-A3EB4E9A845D}">
      <dgm:prSet/>
      <dgm:spPr/>
      <dgm:t>
        <a:bodyPr/>
        <a:lstStyle/>
        <a:p>
          <a:r>
            <a:rPr lang="en-US"/>
            <a:t>- Temperature regulation in rooms</a:t>
          </a:r>
        </a:p>
      </dgm:t>
    </dgm:pt>
    <dgm:pt modelId="{DE65AA69-8676-4D35-9349-D2C4D2C1655A}" type="parTrans" cxnId="{F9258592-D161-4B73-BF6B-B53F230F8645}">
      <dgm:prSet/>
      <dgm:spPr/>
      <dgm:t>
        <a:bodyPr/>
        <a:lstStyle/>
        <a:p>
          <a:endParaRPr lang="en-US"/>
        </a:p>
      </dgm:t>
    </dgm:pt>
    <dgm:pt modelId="{F66E42FC-C672-402F-BB25-3E83F64A1BFF}" type="sibTrans" cxnId="{F9258592-D161-4B73-BF6B-B53F230F8645}">
      <dgm:prSet/>
      <dgm:spPr/>
      <dgm:t>
        <a:bodyPr/>
        <a:lstStyle/>
        <a:p>
          <a:endParaRPr lang="en-US"/>
        </a:p>
      </dgm:t>
    </dgm:pt>
    <dgm:pt modelId="{CC05D432-3E8B-4D8E-8788-D81E378440A3}">
      <dgm:prSet/>
      <dgm:spPr/>
      <dgm:t>
        <a:bodyPr/>
        <a:lstStyle/>
        <a:p>
          <a:r>
            <a:rPr lang="en-US"/>
            <a:t>- IoT-based monitoring &amp; automation projects</a:t>
          </a:r>
        </a:p>
      </dgm:t>
    </dgm:pt>
    <dgm:pt modelId="{8514811C-73AE-4200-9CD9-8DE5A72E7CEF}" type="parTrans" cxnId="{C8DE4227-3980-44EF-BE35-DA5669BCE2FD}">
      <dgm:prSet/>
      <dgm:spPr/>
      <dgm:t>
        <a:bodyPr/>
        <a:lstStyle/>
        <a:p>
          <a:endParaRPr lang="en-US"/>
        </a:p>
      </dgm:t>
    </dgm:pt>
    <dgm:pt modelId="{94EA689B-FA27-43BD-8452-CBA1B64A7543}" type="sibTrans" cxnId="{C8DE4227-3980-44EF-BE35-DA5669BCE2FD}">
      <dgm:prSet/>
      <dgm:spPr/>
      <dgm:t>
        <a:bodyPr/>
        <a:lstStyle/>
        <a:p>
          <a:endParaRPr lang="en-US"/>
        </a:p>
      </dgm:t>
    </dgm:pt>
    <dgm:pt modelId="{803CF98D-8993-4F9D-9303-078F7298781D}">
      <dgm:prSet/>
      <dgm:spPr/>
      <dgm:t>
        <a:bodyPr/>
        <a:lstStyle/>
        <a:p>
          <a:r>
            <a:rPr lang="en-US"/>
            <a:t>- Educational and prototyping purposes</a:t>
          </a:r>
        </a:p>
      </dgm:t>
    </dgm:pt>
    <dgm:pt modelId="{1F231C8D-E5A7-4D36-A46B-8183256F0C6E}" type="parTrans" cxnId="{912A494C-2EAA-4151-8446-40F05445B36E}">
      <dgm:prSet/>
      <dgm:spPr/>
      <dgm:t>
        <a:bodyPr/>
        <a:lstStyle/>
        <a:p>
          <a:endParaRPr lang="en-US"/>
        </a:p>
      </dgm:t>
    </dgm:pt>
    <dgm:pt modelId="{1B337C67-FC58-46B1-8848-4E5303190FE5}" type="sibTrans" cxnId="{912A494C-2EAA-4151-8446-40F05445B36E}">
      <dgm:prSet/>
      <dgm:spPr/>
      <dgm:t>
        <a:bodyPr/>
        <a:lstStyle/>
        <a:p>
          <a:endParaRPr lang="en-US"/>
        </a:p>
      </dgm:t>
    </dgm:pt>
    <dgm:pt modelId="{E3EAC883-EC4E-4C97-848A-20E9E8E465D6}" type="pres">
      <dgm:prSet presAssocID="{DCCCDEEE-BEAE-4AB2-A69E-F1774EB079B8}" presName="root" presStyleCnt="0">
        <dgm:presLayoutVars>
          <dgm:dir/>
          <dgm:resizeHandles val="exact"/>
        </dgm:presLayoutVars>
      </dgm:prSet>
      <dgm:spPr/>
    </dgm:pt>
    <dgm:pt modelId="{880935AA-9C6B-418F-BC35-C733D64974A9}" type="pres">
      <dgm:prSet presAssocID="{0313C9EA-346D-482E-9779-B285B24681D7}" presName="compNode" presStyleCnt="0"/>
      <dgm:spPr/>
    </dgm:pt>
    <dgm:pt modelId="{1D0B95A3-D165-464A-B44F-B902542C9609}" type="pres">
      <dgm:prSet presAssocID="{0313C9EA-346D-482E-9779-B285B24681D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02C8A3FC-CA4D-4A39-ADFB-AB41122A58B8}" type="pres">
      <dgm:prSet presAssocID="{0313C9EA-346D-482E-9779-B285B24681D7}" presName="spaceRect" presStyleCnt="0"/>
      <dgm:spPr/>
    </dgm:pt>
    <dgm:pt modelId="{12FAFD45-E2EF-4142-A6E2-AB9DEB1BF0BD}" type="pres">
      <dgm:prSet presAssocID="{0313C9EA-346D-482E-9779-B285B24681D7}" presName="textRect" presStyleLbl="revTx" presStyleIdx="0" presStyleCnt="4">
        <dgm:presLayoutVars>
          <dgm:chMax val="1"/>
          <dgm:chPref val="1"/>
        </dgm:presLayoutVars>
      </dgm:prSet>
      <dgm:spPr/>
    </dgm:pt>
    <dgm:pt modelId="{5226B012-9673-47B7-B477-FC7EAC59FF22}" type="pres">
      <dgm:prSet presAssocID="{F54FE1A5-5104-4EAB-9636-33AC54C5997C}" presName="sibTrans" presStyleCnt="0"/>
      <dgm:spPr/>
    </dgm:pt>
    <dgm:pt modelId="{102E9D61-6865-4FC6-9092-EC1B5FE3A1F9}" type="pres">
      <dgm:prSet presAssocID="{39782CDC-2B58-45A1-8F2C-A3EB4E9A845D}" presName="compNode" presStyleCnt="0"/>
      <dgm:spPr/>
    </dgm:pt>
    <dgm:pt modelId="{16715278-E927-4802-B6F6-121A704FA295}" type="pres">
      <dgm:prSet presAssocID="{39782CDC-2B58-45A1-8F2C-A3EB4E9A84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0E5504B4-AACE-4818-99B9-1C89AED69ED2}" type="pres">
      <dgm:prSet presAssocID="{39782CDC-2B58-45A1-8F2C-A3EB4E9A845D}" presName="spaceRect" presStyleCnt="0"/>
      <dgm:spPr/>
    </dgm:pt>
    <dgm:pt modelId="{22B54F7E-3398-4534-B9A4-ED9666BEE099}" type="pres">
      <dgm:prSet presAssocID="{39782CDC-2B58-45A1-8F2C-A3EB4E9A845D}" presName="textRect" presStyleLbl="revTx" presStyleIdx="1" presStyleCnt="4">
        <dgm:presLayoutVars>
          <dgm:chMax val="1"/>
          <dgm:chPref val="1"/>
        </dgm:presLayoutVars>
      </dgm:prSet>
      <dgm:spPr/>
    </dgm:pt>
    <dgm:pt modelId="{8F4399BF-EF6B-45FE-AD8F-AED575E3669C}" type="pres">
      <dgm:prSet presAssocID="{F66E42FC-C672-402F-BB25-3E83F64A1BFF}" presName="sibTrans" presStyleCnt="0"/>
      <dgm:spPr/>
    </dgm:pt>
    <dgm:pt modelId="{749FEABB-A893-4CA7-9BD2-947DFB75E066}" type="pres">
      <dgm:prSet presAssocID="{CC05D432-3E8B-4D8E-8788-D81E378440A3}" presName="compNode" presStyleCnt="0"/>
      <dgm:spPr/>
    </dgm:pt>
    <dgm:pt modelId="{4DD670CA-B757-4359-A688-6BB7EB242CE7}" type="pres">
      <dgm:prSet presAssocID="{CC05D432-3E8B-4D8E-8788-D81E378440A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D535062-AC07-417B-BFF3-4DA5B536BCDC}" type="pres">
      <dgm:prSet presAssocID="{CC05D432-3E8B-4D8E-8788-D81E378440A3}" presName="spaceRect" presStyleCnt="0"/>
      <dgm:spPr/>
    </dgm:pt>
    <dgm:pt modelId="{98AACDA5-D5AE-476F-8A67-0FC44F880168}" type="pres">
      <dgm:prSet presAssocID="{CC05D432-3E8B-4D8E-8788-D81E378440A3}" presName="textRect" presStyleLbl="revTx" presStyleIdx="2" presStyleCnt="4">
        <dgm:presLayoutVars>
          <dgm:chMax val="1"/>
          <dgm:chPref val="1"/>
        </dgm:presLayoutVars>
      </dgm:prSet>
      <dgm:spPr/>
    </dgm:pt>
    <dgm:pt modelId="{11140AD7-EF6D-4BDD-B1AD-7DAD594B3946}" type="pres">
      <dgm:prSet presAssocID="{94EA689B-FA27-43BD-8452-CBA1B64A7543}" presName="sibTrans" presStyleCnt="0"/>
      <dgm:spPr/>
    </dgm:pt>
    <dgm:pt modelId="{7D4376CA-DF05-413C-BA75-EF48CA86B120}" type="pres">
      <dgm:prSet presAssocID="{803CF98D-8993-4F9D-9303-078F7298781D}" presName="compNode" presStyleCnt="0"/>
      <dgm:spPr/>
    </dgm:pt>
    <dgm:pt modelId="{0C9E3233-9393-49BB-9BF1-82D3AA30A1F9}" type="pres">
      <dgm:prSet presAssocID="{803CF98D-8993-4F9D-9303-078F7298781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83FBF01-E9B5-4115-8776-BF8C4FAC3D49}" type="pres">
      <dgm:prSet presAssocID="{803CF98D-8993-4F9D-9303-078F7298781D}" presName="spaceRect" presStyleCnt="0"/>
      <dgm:spPr/>
    </dgm:pt>
    <dgm:pt modelId="{CE9B69E8-1795-4418-9B3D-5AFC6A7BA060}" type="pres">
      <dgm:prSet presAssocID="{803CF98D-8993-4F9D-9303-078F7298781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46AFB22-1158-475C-A26B-4CE587F57349}" type="presOf" srcId="{0313C9EA-346D-482E-9779-B285B24681D7}" destId="{12FAFD45-E2EF-4142-A6E2-AB9DEB1BF0BD}" srcOrd="0" destOrd="0" presId="urn:microsoft.com/office/officeart/2018/2/layout/IconLabelList"/>
    <dgm:cxn modelId="{C8DE4227-3980-44EF-BE35-DA5669BCE2FD}" srcId="{DCCCDEEE-BEAE-4AB2-A69E-F1774EB079B8}" destId="{CC05D432-3E8B-4D8E-8788-D81E378440A3}" srcOrd="2" destOrd="0" parTransId="{8514811C-73AE-4200-9CD9-8DE5A72E7CEF}" sibTransId="{94EA689B-FA27-43BD-8452-CBA1B64A7543}"/>
    <dgm:cxn modelId="{4A997769-FD8B-4E0D-94B2-413FB952C62C}" type="presOf" srcId="{CC05D432-3E8B-4D8E-8788-D81E378440A3}" destId="{98AACDA5-D5AE-476F-8A67-0FC44F880168}" srcOrd="0" destOrd="0" presId="urn:microsoft.com/office/officeart/2018/2/layout/IconLabelList"/>
    <dgm:cxn modelId="{912A494C-2EAA-4151-8446-40F05445B36E}" srcId="{DCCCDEEE-BEAE-4AB2-A69E-F1774EB079B8}" destId="{803CF98D-8993-4F9D-9303-078F7298781D}" srcOrd="3" destOrd="0" parTransId="{1F231C8D-E5A7-4D36-A46B-8183256F0C6E}" sibTransId="{1B337C67-FC58-46B1-8848-4E5303190FE5}"/>
    <dgm:cxn modelId="{F03A244D-1B6E-4351-99C1-3981E55C49E6}" type="presOf" srcId="{803CF98D-8993-4F9D-9303-078F7298781D}" destId="{CE9B69E8-1795-4418-9B3D-5AFC6A7BA060}" srcOrd="0" destOrd="0" presId="urn:microsoft.com/office/officeart/2018/2/layout/IconLabelList"/>
    <dgm:cxn modelId="{7685EB73-EFEE-4121-873E-9BB3B056ACFA}" type="presOf" srcId="{39782CDC-2B58-45A1-8F2C-A3EB4E9A845D}" destId="{22B54F7E-3398-4534-B9A4-ED9666BEE099}" srcOrd="0" destOrd="0" presId="urn:microsoft.com/office/officeart/2018/2/layout/IconLabelList"/>
    <dgm:cxn modelId="{F9258592-D161-4B73-BF6B-B53F230F8645}" srcId="{DCCCDEEE-BEAE-4AB2-A69E-F1774EB079B8}" destId="{39782CDC-2B58-45A1-8F2C-A3EB4E9A845D}" srcOrd="1" destOrd="0" parTransId="{DE65AA69-8676-4D35-9349-D2C4D2C1655A}" sibTransId="{F66E42FC-C672-402F-BB25-3E83F64A1BFF}"/>
    <dgm:cxn modelId="{3988C8DB-F93E-4726-A1FF-D5B622A5F15A}" srcId="{DCCCDEEE-BEAE-4AB2-A69E-F1774EB079B8}" destId="{0313C9EA-346D-482E-9779-B285B24681D7}" srcOrd="0" destOrd="0" parTransId="{251A42F7-6ED3-4F78-BE97-4925FB8ADDF3}" sibTransId="{F54FE1A5-5104-4EAB-9636-33AC54C5997C}"/>
    <dgm:cxn modelId="{044D56E0-B7C3-49CA-AD95-EEFCDBBFB3C2}" type="presOf" srcId="{DCCCDEEE-BEAE-4AB2-A69E-F1774EB079B8}" destId="{E3EAC883-EC4E-4C97-848A-20E9E8E465D6}" srcOrd="0" destOrd="0" presId="urn:microsoft.com/office/officeart/2018/2/layout/IconLabelList"/>
    <dgm:cxn modelId="{0CE3EA63-38F8-41B4-BFF6-236F8450F1BF}" type="presParOf" srcId="{E3EAC883-EC4E-4C97-848A-20E9E8E465D6}" destId="{880935AA-9C6B-418F-BC35-C733D64974A9}" srcOrd="0" destOrd="0" presId="urn:microsoft.com/office/officeart/2018/2/layout/IconLabelList"/>
    <dgm:cxn modelId="{01C20921-E383-4480-B1BC-2E847A7F5773}" type="presParOf" srcId="{880935AA-9C6B-418F-BC35-C733D64974A9}" destId="{1D0B95A3-D165-464A-B44F-B902542C9609}" srcOrd="0" destOrd="0" presId="urn:microsoft.com/office/officeart/2018/2/layout/IconLabelList"/>
    <dgm:cxn modelId="{899F8776-D1F3-4862-9D3D-6C09BA49E1FD}" type="presParOf" srcId="{880935AA-9C6B-418F-BC35-C733D64974A9}" destId="{02C8A3FC-CA4D-4A39-ADFB-AB41122A58B8}" srcOrd="1" destOrd="0" presId="urn:microsoft.com/office/officeart/2018/2/layout/IconLabelList"/>
    <dgm:cxn modelId="{EB13389D-409B-41ED-801A-53CF99630BFF}" type="presParOf" srcId="{880935AA-9C6B-418F-BC35-C733D64974A9}" destId="{12FAFD45-E2EF-4142-A6E2-AB9DEB1BF0BD}" srcOrd="2" destOrd="0" presId="urn:microsoft.com/office/officeart/2018/2/layout/IconLabelList"/>
    <dgm:cxn modelId="{B73A4BC8-5C16-4322-B4E3-2FA3A6410637}" type="presParOf" srcId="{E3EAC883-EC4E-4C97-848A-20E9E8E465D6}" destId="{5226B012-9673-47B7-B477-FC7EAC59FF22}" srcOrd="1" destOrd="0" presId="urn:microsoft.com/office/officeart/2018/2/layout/IconLabelList"/>
    <dgm:cxn modelId="{F34C8B0C-C8A8-44EF-9674-4A5EC384DEBF}" type="presParOf" srcId="{E3EAC883-EC4E-4C97-848A-20E9E8E465D6}" destId="{102E9D61-6865-4FC6-9092-EC1B5FE3A1F9}" srcOrd="2" destOrd="0" presId="urn:microsoft.com/office/officeart/2018/2/layout/IconLabelList"/>
    <dgm:cxn modelId="{9F5D9CB0-17C6-4275-9B87-F0BCD8FAE7EA}" type="presParOf" srcId="{102E9D61-6865-4FC6-9092-EC1B5FE3A1F9}" destId="{16715278-E927-4802-B6F6-121A704FA295}" srcOrd="0" destOrd="0" presId="urn:microsoft.com/office/officeart/2018/2/layout/IconLabelList"/>
    <dgm:cxn modelId="{02C9D6D2-24DD-4E4D-8DE7-04906C893A1E}" type="presParOf" srcId="{102E9D61-6865-4FC6-9092-EC1B5FE3A1F9}" destId="{0E5504B4-AACE-4818-99B9-1C89AED69ED2}" srcOrd="1" destOrd="0" presId="urn:microsoft.com/office/officeart/2018/2/layout/IconLabelList"/>
    <dgm:cxn modelId="{F455276B-AC5C-4DF5-A927-7582DB0467DC}" type="presParOf" srcId="{102E9D61-6865-4FC6-9092-EC1B5FE3A1F9}" destId="{22B54F7E-3398-4534-B9A4-ED9666BEE099}" srcOrd="2" destOrd="0" presId="urn:microsoft.com/office/officeart/2018/2/layout/IconLabelList"/>
    <dgm:cxn modelId="{97E2CBE2-226E-4EC0-A347-D6751F7E4EF7}" type="presParOf" srcId="{E3EAC883-EC4E-4C97-848A-20E9E8E465D6}" destId="{8F4399BF-EF6B-45FE-AD8F-AED575E3669C}" srcOrd="3" destOrd="0" presId="urn:microsoft.com/office/officeart/2018/2/layout/IconLabelList"/>
    <dgm:cxn modelId="{B72BD3D1-F9C7-4D6B-8FA2-F4BDC6476883}" type="presParOf" srcId="{E3EAC883-EC4E-4C97-848A-20E9E8E465D6}" destId="{749FEABB-A893-4CA7-9BD2-947DFB75E066}" srcOrd="4" destOrd="0" presId="urn:microsoft.com/office/officeart/2018/2/layout/IconLabelList"/>
    <dgm:cxn modelId="{BA1B4BE3-6C68-42B4-A9EC-9E17C6EA2D47}" type="presParOf" srcId="{749FEABB-A893-4CA7-9BD2-947DFB75E066}" destId="{4DD670CA-B757-4359-A688-6BB7EB242CE7}" srcOrd="0" destOrd="0" presId="urn:microsoft.com/office/officeart/2018/2/layout/IconLabelList"/>
    <dgm:cxn modelId="{AB929B49-4F79-49C3-8714-9A2DDE17E8A1}" type="presParOf" srcId="{749FEABB-A893-4CA7-9BD2-947DFB75E066}" destId="{4D535062-AC07-417B-BFF3-4DA5B536BCDC}" srcOrd="1" destOrd="0" presId="urn:microsoft.com/office/officeart/2018/2/layout/IconLabelList"/>
    <dgm:cxn modelId="{F988C8A7-B5FE-4CC0-8427-4054C563993F}" type="presParOf" srcId="{749FEABB-A893-4CA7-9BD2-947DFB75E066}" destId="{98AACDA5-D5AE-476F-8A67-0FC44F880168}" srcOrd="2" destOrd="0" presId="urn:microsoft.com/office/officeart/2018/2/layout/IconLabelList"/>
    <dgm:cxn modelId="{B44F9E58-AEE8-442B-93D2-995E5A519812}" type="presParOf" srcId="{E3EAC883-EC4E-4C97-848A-20E9E8E465D6}" destId="{11140AD7-EF6D-4BDD-B1AD-7DAD594B3946}" srcOrd="5" destOrd="0" presId="urn:microsoft.com/office/officeart/2018/2/layout/IconLabelList"/>
    <dgm:cxn modelId="{521CA2D3-8A0C-4855-88C9-5C09F862F0F6}" type="presParOf" srcId="{E3EAC883-EC4E-4C97-848A-20E9E8E465D6}" destId="{7D4376CA-DF05-413C-BA75-EF48CA86B120}" srcOrd="6" destOrd="0" presId="urn:microsoft.com/office/officeart/2018/2/layout/IconLabelList"/>
    <dgm:cxn modelId="{22EE0E09-AAE6-4239-8516-D0F69C8E2F82}" type="presParOf" srcId="{7D4376CA-DF05-413C-BA75-EF48CA86B120}" destId="{0C9E3233-9393-49BB-9BF1-82D3AA30A1F9}" srcOrd="0" destOrd="0" presId="urn:microsoft.com/office/officeart/2018/2/layout/IconLabelList"/>
    <dgm:cxn modelId="{11401FBD-F470-452F-A3A5-5781545AD37B}" type="presParOf" srcId="{7D4376CA-DF05-413C-BA75-EF48CA86B120}" destId="{483FBF01-E9B5-4115-8776-BF8C4FAC3D49}" srcOrd="1" destOrd="0" presId="urn:microsoft.com/office/officeart/2018/2/layout/IconLabelList"/>
    <dgm:cxn modelId="{6CC1BEC3-1573-465D-BA66-B16F0122A068}" type="presParOf" srcId="{7D4376CA-DF05-413C-BA75-EF48CA86B120}" destId="{CE9B69E8-1795-4418-9B3D-5AFC6A7BA0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B07FEF-131C-45CC-8E8C-70E4B91B49A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80CCF3-79E9-42C0-999E-D1ACD234AABA}">
      <dgm:prSet/>
      <dgm:spPr/>
      <dgm:t>
        <a:bodyPr/>
        <a:lstStyle/>
        <a:p>
          <a:r>
            <a:rPr lang="en-US"/>
            <a:t>- ESP32 makes home automation easy &amp; affordable</a:t>
          </a:r>
        </a:p>
      </dgm:t>
    </dgm:pt>
    <dgm:pt modelId="{29D056CA-B4E7-4040-98F2-EC56345EBEE8}" type="parTrans" cxnId="{294D589D-458A-4C19-9F01-01102CC3F582}">
      <dgm:prSet/>
      <dgm:spPr/>
      <dgm:t>
        <a:bodyPr/>
        <a:lstStyle/>
        <a:p>
          <a:endParaRPr lang="en-US"/>
        </a:p>
      </dgm:t>
    </dgm:pt>
    <dgm:pt modelId="{D4F19BE6-75CE-41FE-87D7-625C2F4701D4}" type="sibTrans" cxnId="{294D589D-458A-4C19-9F01-01102CC3F582}">
      <dgm:prSet/>
      <dgm:spPr/>
      <dgm:t>
        <a:bodyPr/>
        <a:lstStyle/>
        <a:p>
          <a:endParaRPr lang="en-US"/>
        </a:p>
      </dgm:t>
    </dgm:pt>
    <dgm:pt modelId="{1F9E5275-0415-4C0A-9884-E240938CB67D}">
      <dgm:prSet/>
      <dgm:spPr/>
      <dgm:t>
        <a:bodyPr/>
        <a:lstStyle/>
        <a:p>
          <a:r>
            <a:rPr lang="en-US"/>
            <a:t>- Blynk app provides user-friendly control</a:t>
          </a:r>
        </a:p>
      </dgm:t>
    </dgm:pt>
    <dgm:pt modelId="{D965C59F-4CEB-4310-AC7E-5F0D956AC841}" type="parTrans" cxnId="{5F402729-8E05-43B7-B820-1F593281E0BB}">
      <dgm:prSet/>
      <dgm:spPr/>
      <dgm:t>
        <a:bodyPr/>
        <a:lstStyle/>
        <a:p>
          <a:endParaRPr lang="en-US"/>
        </a:p>
      </dgm:t>
    </dgm:pt>
    <dgm:pt modelId="{DDA06B2B-4476-4A0A-8E6C-42242655BB93}" type="sibTrans" cxnId="{5F402729-8E05-43B7-B820-1F593281E0BB}">
      <dgm:prSet/>
      <dgm:spPr/>
      <dgm:t>
        <a:bodyPr/>
        <a:lstStyle/>
        <a:p>
          <a:endParaRPr lang="en-US"/>
        </a:p>
      </dgm:t>
    </dgm:pt>
    <dgm:pt modelId="{F42917EE-6116-43A9-BD97-5CFC7E5BCA90}">
      <dgm:prSet/>
      <dgm:spPr/>
      <dgm:t>
        <a:bodyPr/>
        <a:lstStyle/>
        <a:p>
          <a:r>
            <a:rPr lang="en-US"/>
            <a:t>- System can be expanded with more sensors &amp; devices</a:t>
          </a:r>
        </a:p>
      </dgm:t>
    </dgm:pt>
    <dgm:pt modelId="{052CAF7B-69BA-458C-BFF5-6BD6EF3EFF39}" type="parTrans" cxnId="{610262A5-7353-41A5-A0CF-D6832ED28EF6}">
      <dgm:prSet/>
      <dgm:spPr/>
      <dgm:t>
        <a:bodyPr/>
        <a:lstStyle/>
        <a:p>
          <a:endParaRPr lang="en-US"/>
        </a:p>
      </dgm:t>
    </dgm:pt>
    <dgm:pt modelId="{EEE33710-4C30-462C-B570-11D0089BB3C6}" type="sibTrans" cxnId="{610262A5-7353-41A5-A0CF-D6832ED28EF6}">
      <dgm:prSet/>
      <dgm:spPr/>
      <dgm:t>
        <a:bodyPr/>
        <a:lstStyle/>
        <a:p>
          <a:endParaRPr lang="en-US"/>
        </a:p>
      </dgm:t>
    </dgm:pt>
    <dgm:pt modelId="{ECBFE30B-68B3-41D0-A0FE-4F04D7F257EA}">
      <dgm:prSet/>
      <dgm:spPr/>
      <dgm:t>
        <a:bodyPr/>
        <a:lstStyle/>
        <a:p>
          <a:r>
            <a:rPr lang="en-US"/>
            <a:t>- Future work: add more smart features</a:t>
          </a:r>
        </a:p>
      </dgm:t>
    </dgm:pt>
    <dgm:pt modelId="{C8696750-EA46-4CB0-A094-A37F2354B9FC}" type="parTrans" cxnId="{922F2681-7096-458B-81A1-0041C8C9310E}">
      <dgm:prSet/>
      <dgm:spPr/>
      <dgm:t>
        <a:bodyPr/>
        <a:lstStyle/>
        <a:p>
          <a:endParaRPr lang="en-US"/>
        </a:p>
      </dgm:t>
    </dgm:pt>
    <dgm:pt modelId="{EEB9E6BE-C5EF-4D95-8E8F-1F4DD14207AA}" type="sibTrans" cxnId="{922F2681-7096-458B-81A1-0041C8C9310E}">
      <dgm:prSet/>
      <dgm:spPr/>
      <dgm:t>
        <a:bodyPr/>
        <a:lstStyle/>
        <a:p>
          <a:endParaRPr lang="en-US"/>
        </a:p>
      </dgm:t>
    </dgm:pt>
    <dgm:pt modelId="{1DCFBD80-8EA5-487D-8310-1D25B3522347}" type="pres">
      <dgm:prSet presAssocID="{EBB07FEF-131C-45CC-8E8C-70E4B91B49A3}" presName="root" presStyleCnt="0">
        <dgm:presLayoutVars>
          <dgm:dir/>
          <dgm:resizeHandles val="exact"/>
        </dgm:presLayoutVars>
      </dgm:prSet>
      <dgm:spPr/>
    </dgm:pt>
    <dgm:pt modelId="{AA76C96B-6A9E-4896-A57A-A55F39654E51}" type="pres">
      <dgm:prSet presAssocID="{EBB07FEF-131C-45CC-8E8C-70E4B91B49A3}" presName="container" presStyleCnt="0">
        <dgm:presLayoutVars>
          <dgm:dir/>
          <dgm:resizeHandles val="exact"/>
        </dgm:presLayoutVars>
      </dgm:prSet>
      <dgm:spPr/>
    </dgm:pt>
    <dgm:pt modelId="{7CD95716-7D09-470F-B512-BBEF4DDEC368}" type="pres">
      <dgm:prSet presAssocID="{8F80CCF3-79E9-42C0-999E-D1ACD234AABA}" presName="compNode" presStyleCnt="0"/>
      <dgm:spPr/>
    </dgm:pt>
    <dgm:pt modelId="{BC81E926-8FC6-4577-93AD-A84C905A2B95}" type="pres">
      <dgm:prSet presAssocID="{8F80CCF3-79E9-42C0-999E-D1ACD234AABA}" presName="iconBgRect" presStyleLbl="bgShp" presStyleIdx="0" presStyleCnt="4"/>
      <dgm:spPr/>
    </dgm:pt>
    <dgm:pt modelId="{ACFBF3F2-E609-4227-99C5-5D956B578230}" type="pres">
      <dgm:prSet presAssocID="{8F80CCF3-79E9-42C0-999E-D1ACD234AA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F5FBCB4-82DD-4884-B69F-A25CA1FE3FF0}" type="pres">
      <dgm:prSet presAssocID="{8F80CCF3-79E9-42C0-999E-D1ACD234AABA}" presName="spaceRect" presStyleCnt="0"/>
      <dgm:spPr/>
    </dgm:pt>
    <dgm:pt modelId="{32AD6EBB-30E3-4FBF-A8AA-DB97E655B934}" type="pres">
      <dgm:prSet presAssocID="{8F80CCF3-79E9-42C0-999E-D1ACD234AABA}" presName="textRect" presStyleLbl="revTx" presStyleIdx="0" presStyleCnt="4">
        <dgm:presLayoutVars>
          <dgm:chMax val="1"/>
          <dgm:chPref val="1"/>
        </dgm:presLayoutVars>
      </dgm:prSet>
      <dgm:spPr/>
    </dgm:pt>
    <dgm:pt modelId="{94D1414B-D09C-4435-8FAB-C6C902D79E77}" type="pres">
      <dgm:prSet presAssocID="{D4F19BE6-75CE-41FE-87D7-625C2F4701D4}" presName="sibTrans" presStyleLbl="sibTrans2D1" presStyleIdx="0" presStyleCnt="0"/>
      <dgm:spPr/>
    </dgm:pt>
    <dgm:pt modelId="{0D128E84-1125-4245-ABBD-936E296E7272}" type="pres">
      <dgm:prSet presAssocID="{1F9E5275-0415-4C0A-9884-E240938CB67D}" presName="compNode" presStyleCnt="0"/>
      <dgm:spPr/>
    </dgm:pt>
    <dgm:pt modelId="{009CF413-0A16-445A-9306-123446F96CA2}" type="pres">
      <dgm:prSet presAssocID="{1F9E5275-0415-4C0A-9884-E240938CB67D}" presName="iconBgRect" presStyleLbl="bgShp" presStyleIdx="1" presStyleCnt="4"/>
      <dgm:spPr/>
    </dgm:pt>
    <dgm:pt modelId="{DD5ECBC2-AF03-4C84-83AB-9C49D62DFBF3}" type="pres">
      <dgm:prSet presAssocID="{1F9E5275-0415-4C0A-9884-E240938CB6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66FACB1-AF81-4F17-B618-2646B0DDB506}" type="pres">
      <dgm:prSet presAssocID="{1F9E5275-0415-4C0A-9884-E240938CB67D}" presName="spaceRect" presStyleCnt="0"/>
      <dgm:spPr/>
    </dgm:pt>
    <dgm:pt modelId="{5DDA8C93-14E6-4CEF-A8B7-B09A66F04E4B}" type="pres">
      <dgm:prSet presAssocID="{1F9E5275-0415-4C0A-9884-E240938CB67D}" presName="textRect" presStyleLbl="revTx" presStyleIdx="1" presStyleCnt="4">
        <dgm:presLayoutVars>
          <dgm:chMax val="1"/>
          <dgm:chPref val="1"/>
        </dgm:presLayoutVars>
      </dgm:prSet>
      <dgm:spPr/>
    </dgm:pt>
    <dgm:pt modelId="{713A0200-0D55-440F-B3B6-B148A89E35F7}" type="pres">
      <dgm:prSet presAssocID="{DDA06B2B-4476-4A0A-8E6C-42242655BB93}" presName="sibTrans" presStyleLbl="sibTrans2D1" presStyleIdx="0" presStyleCnt="0"/>
      <dgm:spPr/>
    </dgm:pt>
    <dgm:pt modelId="{223FA1EC-481E-483D-98D6-DA2197811CBE}" type="pres">
      <dgm:prSet presAssocID="{F42917EE-6116-43A9-BD97-5CFC7E5BCA90}" presName="compNode" presStyleCnt="0"/>
      <dgm:spPr/>
    </dgm:pt>
    <dgm:pt modelId="{66DFD90F-C796-400C-8893-CBC93D41331B}" type="pres">
      <dgm:prSet presAssocID="{F42917EE-6116-43A9-BD97-5CFC7E5BCA90}" presName="iconBgRect" presStyleLbl="bgShp" presStyleIdx="2" presStyleCnt="4"/>
      <dgm:spPr/>
    </dgm:pt>
    <dgm:pt modelId="{3F620931-AD3B-4550-B99F-45DE940A6634}" type="pres">
      <dgm:prSet presAssocID="{F42917EE-6116-43A9-BD97-5CFC7E5BCA9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B7CB654-F2FC-412D-B851-3ADFBFBCDE09}" type="pres">
      <dgm:prSet presAssocID="{F42917EE-6116-43A9-BD97-5CFC7E5BCA90}" presName="spaceRect" presStyleCnt="0"/>
      <dgm:spPr/>
    </dgm:pt>
    <dgm:pt modelId="{3EC8ECC1-A044-4F56-AAFA-7484D4AA4C8A}" type="pres">
      <dgm:prSet presAssocID="{F42917EE-6116-43A9-BD97-5CFC7E5BCA90}" presName="textRect" presStyleLbl="revTx" presStyleIdx="2" presStyleCnt="4">
        <dgm:presLayoutVars>
          <dgm:chMax val="1"/>
          <dgm:chPref val="1"/>
        </dgm:presLayoutVars>
      </dgm:prSet>
      <dgm:spPr/>
    </dgm:pt>
    <dgm:pt modelId="{79E837EE-02CE-44F1-BE26-008F350F4689}" type="pres">
      <dgm:prSet presAssocID="{EEE33710-4C30-462C-B570-11D0089BB3C6}" presName="sibTrans" presStyleLbl="sibTrans2D1" presStyleIdx="0" presStyleCnt="0"/>
      <dgm:spPr/>
    </dgm:pt>
    <dgm:pt modelId="{F7959B56-0DF7-4EDB-AC36-516A28959801}" type="pres">
      <dgm:prSet presAssocID="{ECBFE30B-68B3-41D0-A0FE-4F04D7F257EA}" presName="compNode" presStyleCnt="0"/>
      <dgm:spPr/>
    </dgm:pt>
    <dgm:pt modelId="{4D6E6DDD-B957-4E50-9361-DAE478C693F7}" type="pres">
      <dgm:prSet presAssocID="{ECBFE30B-68B3-41D0-A0FE-4F04D7F257EA}" presName="iconBgRect" presStyleLbl="bgShp" presStyleIdx="3" presStyleCnt="4"/>
      <dgm:spPr/>
    </dgm:pt>
    <dgm:pt modelId="{D08988C1-F30C-46F6-934E-35063CAFD274}" type="pres">
      <dgm:prSet presAssocID="{ECBFE30B-68B3-41D0-A0FE-4F04D7F257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39C8ADA-F0C0-48E4-A137-BF092BC29D57}" type="pres">
      <dgm:prSet presAssocID="{ECBFE30B-68B3-41D0-A0FE-4F04D7F257EA}" presName="spaceRect" presStyleCnt="0"/>
      <dgm:spPr/>
    </dgm:pt>
    <dgm:pt modelId="{C0411597-8D54-4C4C-9EA5-A475687883CF}" type="pres">
      <dgm:prSet presAssocID="{ECBFE30B-68B3-41D0-A0FE-4F04D7F257E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402729-8E05-43B7-B820-1F593281E0BB}" srcId="{EBB07FEF-131C-45CC-8E8C-70E4B91B49A3}" destId="{1F9E5275-0415-4C0A-9884-E240938CB67D}" srcOrd="1" destOrd="0" parTransId="{D965C59F-4CEB-4310-AC7E-5F0D956AC841}" sibTransId="{DDA06B2B-4476-4A0A-8E6C-42242655BB93}"/>
    <dgm:cxn modelId="{24E5C435-A6EF-489F-B688-B6D2D1166394}" type="presOf" srcId="{8F80CCF3-79E9-42C0-999E-D1ACD234AABA}" destId="{32AD6EBB-30E3-4FBF-A8AA-DB97E655B934}" srcOrd="0" destOrd="0" presId="urn:microsoft.com/office/officeart/2018/2/layout/IconCircleList"/>
    <dgm:cxn modelId="{425D913D-8C1D-42D5-9AB6-7C23FD0B6D28}" type="presOf" srcId="{DDA06B2B-4476-4A0A-8E6C-42242655BB93}" destId="{713A0200-0D55-440F-B3B6-B148A89E35F7}" srcOrd="0" destOrd="0" presId="urn:microsoft.com/office/officeart/2018/2/layout/IconCircleList"/>
    <dgm:cxn modelId="{D5464151-99E0-4E20-8696-45F2BE1730E4}" type="presOf" srcId="{D4F19BE6-75CE-41FE-87D7-625C2F4701D4}" destId="{94D1414B-D09C-4435-8FAB-C6C902D79E77}" srcOrd="0" destOrd="0" presId="urn:microsoft.com/office/officeart/2018/2/layout/IconCircleList"/>
    <dgm:cxn modelId="{9CAE4D7A-44D9-41D4-90DC-014B19466131}" type="presOf" srcId="{ECBFE30B-68B3-41D0-A0FE-4F04D7F257EA}" destId="{C0411597-8D54-4C4C-9EA5-A475687883CF}" srcOrd="0" destOrd="0" presId="urn:microsoft.com/office/officeart/2018/2/layout/IconCircleList"/>
    <dgm:cxn modelId="{922F2681-7096-458B-81A1-0041C8C9310E}" srcId="{EBB07FEF-131C-45CC-8E8C-70E4B91B49A3}" destId="{ECBFE30B-68B3-41D0-A0FE-4F04D7F257EA}" srcOrd="3" destOrd="0" parTransId="{C8696750-EA46-4CB0-A094-A37F2354B9FC}" sibTransId="{EEB9E6BE-C5EF-4D95-8E8F-1F4DD14207AA}"/>
    <dgm:cxn modelId="{148FB891-A7BB-42EA-819D-FFAC57300AF1}" type="presOf" srcId="{F42917EE-6116-43A9-BD97-5CFC7E5BCA90}" destId="{3EC8ECC1-A044-4F56-AAFA-7484D4AA4C8A}" srcOrd="0" destOrd="0" presId="urn:microsoft.com/office/officeart/2018/2/layout/IconCircleList"/>
    <dgm:cxn modelId="{294D589D-458A-4C19-9F01-01102CC3F582}" srcId="{EBB07FEF-131C-45CC-8E8C-70E4B91B49A3}" destId="{8F80CCF3-79E9-42C0-999E-D1ACD234AABA}" srcOrd="0" destOrd="0" parTransId="{29D056CA-B4E7-4040-98F2-EC56345EBEE8}" sibTransId="{D4F19BE6-75CE-41FE-87D7-625C2F4701D4}"/>
    <dgm:cxn modelId="{610262A5-7353-41A5-A0CF-D6832ED28EF6}" srcId="{EBB07FEF-131C-45CC-8E8C-70E4B91B49A3}" destId="{F42917EE-6116-43A9-BD97-5CFC7E5BCA90}" srcOrd="2" destOrd="0" parTransId="{052CAF7B-69BA-458C-BFF5-6BD6EF3EFF39}" sibTransId="{EEE33710-4C30-462C-B570-11D0089BB3C6}"/>
    <dgm:cxn modelId="{9EB649BD-F0AE-43BA-8A6B-B4B4D4703622}" type="presOf" srcId="{EEE33710-4C30-462C-B570-11D0089BB3C6}" destId="{79E837EE-02CE-44F1-BE26-008F350F4689}" srcOrd="0" destOrd="0" presId="urn:microsoft.com/office/officeart/2018/2/layout/IconCircleList"/>
    <dgm:cxn modelId="{7F39CEC5-6DF1-448E-A0C8-7BEFFA241290}" type="presOf" srcId="{1F9E5275-0415-4C0A-9884-E240938CB67D}" destId="{5DDA8C93-14E6-4CEF-A8B7-B09A66F04E4B}" srcOrd="0" destOrd="0" presId="urn:microsoft.com/office/officeart/2018/2/layout/IconCircleList"/>
    <dgm:cxn modelId="{BDE527D7-3F1C-4594-9A17-FCA02281F5BB}" type="presOf" srcId="{EBB07FEF-131C-45CC-8E8C-70E4B91B49A3}" destId="{1DCFBD80-8EA5-487D-8310-1D25B3522347}" srcOrd="0" destOrd="0" presId="urn:microsoft.com/office/officeart/2018/2/layout/IconCircleList"/>
    <dgm:cxn modelId="{6C6BDE8C-717E-4E8D-B8D5-CA5590DA3C6F}" type="presParOf" srcId="{1DCFBD80-8EA5-487D-8310-1D25B3522347}" destId="{AA76C96B-6A9E-4896-A57A-A55F39654E51}" srcOrd="0" destOrd="0" presId="urn:microsoft.com/office/officeart/2018/2/layout/IconCircleList"/>
    <dgm:cxn modelId="{2684B812-B16B-4101-A423-3D859892747C}" type="presParOf" srcId="{AA76C96B-6A9E-4896-A57A-A55F39654E51}" destId="{7CD95716-7D09-470F-B512-BBEF4DDEC368}" srcOrd="0" destOrd="0" presId="urn:microsoft.com/office/officeart/2018/2/layout/IconCircleList"/>
    <dgm:cxn modelId="{2473D2D3-973B-485E-9CD6-E8665D85EE44}" type="presParOf" srcId="{7CD95716-7D09-470F-B512-BBEF4DDEC368}" destId="{BC81E926-8FC6-4577-93AD-A84C905A2B95}" srcOrd="0" destOrd="0" presId="urn:microsoft.com/office/officeart/2018/2/layout/IconCircleList"/>
    <dgm:cxn modelId="{723DA7F4-12F9-45BD-BD97-80C271F2FFA4}" type="presParOf" srcId="{7CD95716-7D09-470F-B512-BBEF4DDEC368}" destId="{ACFBF3F2-E609-4227-99C5-5D956B578230}" srcOrd="1" destOrd="0" presId="urn:microsoft.com/office/officeart/2018/2/layout/IconCircleList"/>
    <dgm:cxn modelId="{E309E407-29B2-4D52-A336-1A6A0D898021}" type="presParOf" srcId="{7CD95716-7D09-470F-B512-BBEF4DDEC368}" destId="{0F5FBCB4-82DD-4884-B69F-A25CA1FE3FF0}" srcOrd="2" destOrd="0" presId="urn:microsoft.com/office/officeart/2018/2/layout/IconCircleList"/>
    <dgm:cxn modelId="{06B5D542-3E30-4ADF-B01C-7ABBEC77CCC4}" type="presParOf" srcId="{7CD95716-7D09-470F-B512-BBEF4DDEC368}" destId="{32AD6EBB-30E3-4FBF-A8AA-DB97E655B934}" srcOrd="3" destOrd="0" presId="urn:microsoft.com/office/officeart/2018/2/layout/IconCircleList"/>
    <dgm:cxn modelId="{9EB8B73B-C906-4D45-9C36-2160AC4AAD2E}" type="presParOf" srcId="{AA76C96B-6A9E-4896-A57A-A55F39654E51}" destId="{94D1414B-D09C-4435-8FAB-C6C902D79E77}" srcOrd="1" destOrd="0" presId="urn:microsoft.com/office/officeart/2018/2/layout/IconCircleList"/>
    <dgm:cxn modelId="{F670A955-1E33-4F50-85ED-E258060C05BA}" type="presParOf" srcId="{AA76C96B-6A9E-4896-A57A-A55F39654E51}" destId="{0D128E84-1125-4245-ABBD-936E296E7272}" srcOrd="2" destOrd="0" presId="urn:microsoft.com/office/officeart/2018/2/layout/IconCircleList"/>
    <dgm:cxn modelId="{D1E31B1C-631B-4923-8DA3-959046FB375A}" type="presParOf" srcId="{0D128E84-1125-4245-ABBD-936E296E7272}" destId="{009CF413-0A16-445A-9306-123446F96CA2}" srcOrd="0" destOrd="0" presId="urn:microsoft.com/office/officeart/2018/2/layout/IconCircleList"/>
    <dgm:cxn modelId="{922C9D66-03B5-4222-A27C-945079154276}" type="presParOf" srcId="{0D128E84-1125-4245-ABBD-936E296E7272}" destId="{DD5ECBC2-AF03-4C84-83AB-9C49D62DFBF3}" srcOrd="1" destOrd="0" presId="urn:microsoft.com/office/officeart/2018/2/layout/IconCircleList"/>
    <dgm:cxn modelId="{6D263CA6-CA5B-48AF-9C08-2EB8C0E6D3D0}" type="presParOf" srcId="{0D128E84-1125-4245-ABBD-936E296E7272}" destId="{F66FACB1-AF81-4F17-B618-2646B0DDB506}" srcOrd="2" destOrd="0" presId="urn:microsoft.com/office/officeart/2018/2/layout/IconCircleList"/>
    <dgm:cxn modelId="{262DBE48-F52A-4968-9005-A78C6D0BDB76}" type="presParOf" srcId="{0D128E84-1125-4245-ABBD-936E296E7272}" destId="{5DDA8C93-14E6-4CEF-A8B7-B09A66F04E4B}" srcOrd="3" destOrd="0" presId="urn:microsoft.com/office/officeart/2018/2/layout/IconCircleList"/>
    <dgm:cxn modelId="{A83EF798-58F8-4B68-B304-3EEAC001987B}" type="presParOf" srcId="{AA76C96B-6A9E-4896-A57A-A55F39654E51}" destId="{713A0200-0D55-440F-B3B6-B148A89E35F7}" srcOrd="3" destOrd="0" presId="urn:microsoft.com/office/officeart/2018/2/layout/IconCircleList"/>
    <dgm:cxn modelId="{9F4F596C-513B-4606-BD9F-16ABBCBC35BD}" type="presParOf" srcId="{AA76C96B-6A9E-4896-A57A-A55F39654E51}" destId="{223FA1EC-481E-483D-98D6-DA2197811CBE}" srcOrd="4" destOrd="0" presId="urn:microsoft.com/office/officeart/2018/2/layout/IconCircleList"/>
    <dgm:cxn modelId="{E4125EF0-D4EA-4A0D-8D02-99B579F74B60}" type="presParOf" srcId="{223FA1EC-481E-483D-98D6-DA2197811CBE}" destId="{66DFD90F-C796-400C-8893-CBC93D41331B}" srcOrd="0" destOrd="0" presId="urn:microsoft.com/office/officeart/2018/2/layout/IconCircleList"/>
    <dgm:cxn modelId="{68D02670-A621-4747-93ED-30E001AB6097}" type="presParOf" srcId="{223FA1EC-481E-483D-98D6-DA2197811CBE}" destId="{3F620931-AD3B-4550-B99F-45DE940A6634}" srcOrd="1" destOrd="0" presId="urn:microsoft.com/office/officeart/2018/2/layout/IconCircleList"/>
    <dgm:cxn modelId="{0106D7A9-13E9-4A47-941A-0A6C8A55A75F}" type="presParOf" srcId="{223FA1EC-481E-483D-98D6-DA2197811CBE}" destId="{8B7CB654-F2FC-412D-B851-3ADFBFBCDE09}" srcOrd="2" destOrd="0" presId="urn:microsoft.com/office/officeart/2018/2/layout/IconCircleList"/>
    <dgm:cxn modelId="{FEF70D97-14F8-4CF9-81E5-DD156CC77B38}" type="presParOf" srcId="{223FA1EC-481E-483D-98D6-DA2197811CBE}" destId="{3EC8ECC1-A044-4F56-AAFA-7484D4AA4C8A}" srcOrd="3" destOrd="0" presId="urn:microsoft.com/office/officeart/2018/2/layout/IconCircleList"/>
    <dgm:cxn modelId="{DEB98A24-5749-4A73-9225-C091654ED77A}" type="presParOf" srcId="{AA76C96B-6A9E-4896-A57A-A55F39654E51}" destId="{79E837EE-02CE-44F1-BE26-008F350F4689}" srcOrd="5" destOrd="0" presId="urn:microsoft.com/office/officeart/2018/2/layout/IconCircleList"/>
    <dgm:cxn modelId="{4DDEB06E-97EF-4962-B1B7-F70A7DD2E2F2}" type="presParOf" srcId="{AA76C96B-6A9E-4896-A57A-A55F39654E51}" destId="{F7959B56-0DF7-4EDB-AC36-516A28959801}" srcOrd="6" destOrd="0" presId="urn:microsoft.com/office/officeart/2018/2/layout/IconCircleList"/>
    <dgm:cxn modelId="{2AEFAC5F-53E6-4C55-BBF6-9CB3E90F1319}" type="presParOf" srcId="{F7959B56-0DF7-4EDB-AC36-516A28959801}" destId="{4D6E6DDD-B957-4E50-9361-DAE478C693F7}" srcOrd="0" destOrd="0" presId="urn:microsoft.com/office/officeart/2018/2/layout/IconCircleList"/>
    <dgm:cxn modelId="{2B1E0D16-765E-404F-A2C5-257586E86CA2}" type="presParOf" srcId="{F7959B56-0DF7-4EDB-AC36-516A28959801}" destId="{D08988C1-F30C-46F6-934E-35063CAFD274}" srcOrd="1" destOrd="0" presId="urn:microsoft.com/office/officeart/2018/2/layout/IconCircleList"/>
    <dgm:cxn modelId="{588C491E-0AA5-4CCA-BF39-8767F14AC3F2}" type="presParOf" srcId="{F7959B56-0DF7-4EDB-AC36-516A28959801}" destId="{739C8ADA-F0C0-48E4-A137-BF092BC29D57}" srcOrd="2" destOrd="0" presId="urn:microsoft.com/office/officeart/2018/2/layout/IconCircleList"/>
    <dgm:cxn modelId="{7F90939D-A1A9-4734-B9F4-69FC600B8421}" type="presParOf" srcId="{F7959B56-0DF7-4EDB-AC36-516A28959801}" destId="{C0411597-8D54-4C4C-9EA5-A475687883C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66CADA-686D-4CF2-A0AE-767AB3C3C2D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89AB38B-B04A-43BC-9D1B-1C9BD9856BEC}">
      <dgm:prSet/>
      <dgm:spPr/>
      <dgm:t>
        <a:bodyPr/>
        <a:lstStyle/>
        <a:p>
          <a:pPr>
            <a:defRPr cap="all"/>
          </a:pPr>
          <a:r>
            <a:rPr lang="en-US"/>
            <a:t>Questions?</a:t>
          </a:r>
        </a:p>
      </dgm:t>
    </dgm:pt>
    <dgm:pt modelId="{D7E3BD00-0569-420F-AB6C-1C56D5E08DBC}" type="parTrans" cxnId="{9640BBC3-F9B9-4FB9-BDC0-7E6ED9448719}">
      <dgm:prSet/>
      <dgm:spPr/>
      <dgm:t>
        <a:bodyPr/>
        <a:lstStyle/>
        <a:p>
          <a:endParaRPr lang="en-US"/>
        </a:p>
      </dgm:t>
    </dgm:pt>
    <dgm:pt modelId="{1766F5F7-E556-4344-921F-B76040BD40AD}" type="sibTrans" cxnId="{9640BBC3-F9B9-4FB9-BDC0-7E6ED9448719}">
      <dgm:prSet/>
      <dgm:spPr/>
      <dgm:t>
        <a:bodyPr/>
        <a:lstStyle/>
        <a:p>
          <a:endParaRPr lang="en-US"/>
        </a:p>
      </dgm:t>
    </dgm:pt>
    <dgm:pt modelId="{CC31D5D1-FB8E-4CB1-BDCD-D783BD9B26B9}">
      <dgm:prSet/>
      <dgm:spPr/>
      <dgm:t>
        <a:bodyPr/>
        <a:lstStyle/>
        <a:p>
          <a:pPr>
            <a:defRPr cap="all"/>
          </a:pPr>
          <a:r>
            <a:rPr lang="en-US" dirty="0"/>
            <a:t>Email (</a:t>
          </a:r>
          <a:r>
            <a:rPr lang="en-US" dirty="0">
              <a:hlinkClick xmlns:r="http://schemas.openxmlformats.org/officeDocument/2006/relationships" r:id="rId1"/>
            </a:rPr>
            <a:t>mhusnainscoper123@gmail.com</a:t>
          </a:r>
          <a:br>
            <a:rPr lang="en-US" dirty="0"/>
          </a:br>
          <a:r>
            <a:rPr lang="en-US" dirty="0"/>
            <a:t> </a:t>
          </a:r>
          <a:r>
            <a:rPr lang="en-US" dirty="0">
              <a:hlinkClick xmlns:r="http://schemas.openxmlformats.org/officeDocument/2006/relationships" r:id="rId2"/>
            </a:rPr>
            <a:t>umairbuisness2005@gmail.com</a:t>
          </a:r>
          <a:r>
            <a:rPr lang="en-US" dirty="0"/>
            <a:t>)</a:t>
          </a:r>
        </a:p>
      </dgm:t>
    </dgm:pt>
    <dgm:pt modelId="{EC73E861-FC16-4288-8702-6990268321A8}" type="parTrans" cxnId="{0D0E4620-255C-4462-9BF4-C2A1A58E4E07}">
      <dgm:prSet/>
      <dgm:spPr/>
      <dgm:t>
        <a:bodyPr/>
        <a:lstStyle/>
        <a:p>
          <a:endParaRPr lang="en-US"/>
        </a:p>
      </dgm:t>
    </dgm:pt>
    <dgm:pt modelId="{BAA9A78D-D706-486A-A8EF-9E929D81FEA8}" type="sibTrans" cxnId="{0D0E4620-255C-4462-9BF4-C2A1A58E4E07}">
      <dgm:prSet/>
      <dgm:spPr/>
      <dgm:t>
        <a:bodyPr/>
        <a:lstStyle/>
        <a:p>
          <a:endParaRPr lang="en-US"/>
        </a:p>
      </dgm:t>
    </dgm:pt>
    <dgm:pt modelId="{0123BFDC-42CF-46B9-8342-8C623A5FE0F0}" type="pres">
      <dgm:prSet presAssocID="{1966CADA-686D-4CF2-A0AE-767AB3C3C2DC}" presName="root" presStyleCnt="0">
        <dgm:presLayoutVars>
          <dgm:dir/>
          <dgm:resizeHandles val="exact"/>
        </dgm:presLayoutVars>
      </dgm:prSet>
      <dgm:spPr/>
    </dgm:pt>
    <dgm:pt modelId="{802896F5-C46C-44B1-BE6F-A140B85B9616}" type="pres">
      <dgm:prSet presAssocID="{B89AB38B-B04A-43BC-9D1B-1C9BD9856BEC}" presName="compNode" presStyleCnt="0"/>
      <dgm:spPr/>
    </dgm:pt>
    <dgm:pt modelId="{C10419C3-837B-4B8F-B3D0-40963546C684}" type="pres">
      <dgm:prSet presAssocID="{B89AB38B-B04A-43BC-9D1B-1C9BD9856BEC}" presName="iconBgRect" presStyleLbl="bgShp" presStyleIdx="0" presStyleCnt="2"/>
      <dgm:spPr/>
    </dgm:pt>
    <dgm:pt modelId="{C62987A4-9BAA-4F09-A6A4-7F373424773B}" type="pres">
      <dgm:prSet presAssocID="{B89AB38B-B04A-43BC-9D1B-1C9BD9856BEC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EF32BFD-4220-4468-87DC-1184F8846C38}" type="pres">
      <dgm:prSet presAssocID="{B89AB38B-B04A-43BC-9D1B-1C9BD9856BEC}" presName="spaceRect" presStyleCnt="0"/>
      <dgm:spPr/>
    </dgm:pt>
    <dgm:pt modelId="{F4278B6E-26A4-4043-BEBE-16A67004BCA6}" type="pres">
      <dgm:prSet presAssocID="{B89AB38B-B04A-43BC-9D1B-1C9BD9856BEC}" presName="textRect" presStyleLbl="revTx" presStyleIdx="0" presStyleCnt="2">
        <dgm:presLayoutVars>
          <dgm:chMax val="1"/>
          <dgm:chPref val="1"/>
        </dgm:presLayoutVars>
      </dgm:prSet>
      <dgm:spPr/>
    </dgm:pt>
    <dgm:pt modelId="{52DA8B38-BA64-4CA2-B5C4-156AD8D1C6B7}" type="pres">
      <dgm:prSet presAssocID="{1766F5F7-E556-4344-921F-B76040BD40AD}" presName="sibTrans" presStyleCnt="0"/>
      <dgm:spPr/>
    </dgm:pt>
    <dgm:pt modelId="{CA06986E-0107-4736-9623-1FBA39E3B510}" type="pres">
      <dgm:prSet presAssocID="{CC31D5D1-FB8E-4CB1-BDCD-D783BD9B26B9}" presName="compNode" presStyleCnt="0"/>
      <dgm:spPr/>
    </dgm:pt>
    <dgm:pt modelId="{DC517B03-7A0E-46E3-BCA3-4E8D28CEF403}" type="pres">
      <dgm:prSet presAssocID="{CC31D5D1-FB8E-4CB1-BDCD-D783BD9B26B9}" presName="iconBgRect" presStyleLbl="bgShp" presStyleIdx="1" presStyleCnt="2"/>
      <dgm:spPr/>
    </dgm:pt>
    <dgm:pt modelId="{12B2C5FC-B1EF-43C0-A6EC-A040F44F452E}" type="pres">
      <dgm:prSet presAssocID="{CC31D5D1-FB8E-4CB1-BDCD-D783BD9B26B9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886B4DFE-9E94-4B8F-9CE7-8B639AD8E344}" type="pres">
      <dgm:prSet presAssocID="{CC31D5D1-FB8E-4CB1-BDCD-D783BD9B26B9}" presName="spaceRect" presStyleCnt="0"/>
      <dgm:spPr/>
    </dgm:pt>
    <dgm:pt modelId="{36F38B8E-6BEE-4424-8038-6438F465A5A0}" type="pres">
      <dgm:prSet presAssocID="{CC31D5D1-FB8E-4CB1-BDCD-D783BD9B26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D0E4620-255C-4462-9BF4-C2A1A58E4E07}" srcId="{1966CADA-686D-4CF2-A0AE-767AB3C3C2DC}" destId="{CC31D5D1-FB8E-4CB1-BDCD-D783BD9B26B9}" srcOrd="1" destOrd="0" parTransId="{EC73E861-FC16-4288-8702-6990268321A8}" sibTransId="{BAA9A78D-D706-486A-A8EF-9E929D81FEA8}"/>
    <dgm:cxn modelId="{9C952649-A8B2-461A-A084-D725966E7AC9}" type="presOf" srcId="{B89AB38B-B04A-43BC-9D1B-1C9BD9856BEC}" destId="{F4278B6E-26A4-4043-BEBE-16A67004BCA6}" srcOrd="0" destOrd="0" presId="urn:microsoft.com/office/officeart/2018/5/layout/IconCircleLabelList"/>
    <dgm:cxn modelId="{CD70296B-5097-4712-AF9F-AEE91EB2FC0D}" type="presOf" srcId="{1966CADA-686D-4CF2-A0AE-767AB3C3C2DC}" destId="{0123BFDC-42CF-46B9-8342-8C623A5FE0F0}" srcOrd="0" destOrd="0" presId="urn:microsoft.com/office/officeart/2018/5/layout/IconCircleLabelList"/>
    <dgm:cxn modelId="{133AE576-6B3C-47C5-B7E0-485C54FAD596}" type="presOf" srcId="{CC31D5D1-FB8E-4CB1-BDCD-D783BD9B26B9}" destId="{36F38B8E-6BEE-4424-8038-6438F465A5A0}" srcOrd="0" destOrd="0" presId="urn:microsoft.com/office/officeart/2018/5/layout/IconCircleLabelList"/>
    <dgm:cxn modelId="{9640BBC3-F9B9-4FB9-BDC0-7E6ED9448719}" srcId="{1966CADA-686D-4CF2-A0AE-767AB3C3C2DC}" destId="{B89AB38B-B04A-43BC-9D1B-1C9BD9856BEC}" srcOrd="0" destOrd="0" parTransId="{D7E3BD00-0569-420F-AB6C-1C56D5E08DBC}" sibTransId="{1766F5F7-E556-4344-921F-B76040BD40AD}"/>
    <dgm:cxn modelId="{DEE012FE-789E-4C54-8F33-E39D27B0860D}" type="presParOf" srcId="{0123BFDC-42CF-46B9-8342-8C623A5FE0F0}" destId="{802896F5-C46C-44B1-BE6F-A140B85B9616}" srcOrd="0" destOrd="0" presId="urn:microsoft.com/office/officeart/2018/5/layout/IconCircleLabelList"/>
    <dgm:cxn modelId="{BA5809DC-486C-4E2B-8489-0863F73BFAC5}" type="presParOf" srcId="{802896F5-C46C-44B1-BE6F-A140B85B9616}" destId="{C10419C3-837B-4B8F-B3D0-40963546C684}" srcOrd="0" destOrd="0" presId="urn:microsoft.com/office/officeart/2018/5/layout/IconCircleLabelList"/>
    <dgm:cxn modelId="{24F13CEA-7CE3-40E8-A9E5-B46B06A7F3B6}" type="presParOf" srcId="{802896F5-C46C-44B1-BE6F-A140B85B9616}" destId="{C62987A4-9BAA-4F09-A6A4-7F373424773B}" srcOrd="1" destOrd="0" presId="urn:microsoft.com/office/officeart/2018/5/layout/IconCircleLabelList"/>
    <dgm:cxn modelId="{9948D2BE-F174-48BE-A58B-5DA89C59B3E1}" type="presParOf" srcId="{802896F5-C46C-44B1-BE6F-A140B85B9616}" destId="{AEF32BFD-4220-4468-87DC-1184F8846C38}" srcOrd="2" destOrd="0" presId="urn:microsoft.com/office/officeart/2018/5/layout/IconCircleLabelList"/>
    <dgm:cxn modelId="{A160461E-A0AB-4777-BE09-B1A2A7AC0A6C}" type="presParOf" srcId="{802896F5-C46C-44B1-BE6F-A140B85B9616}" destId="{F4278B6E-26A4-4043-BEBE-16A67004BCA6}" srcOrd="3" destOrd="0" presId="urn:microsoft.com/office/officeart/2018/5/layout/IconCircleLabelList"/>
    <dgm:cxn modelId="{2061FD91-B9B9-4BC6-9620-00CBE49C4451}" type="presParOf" srcId="{0123BFDC-42CF-46B9-8342-8C623A5FE0F0}" destId="{52DA8B38-BA64-4CA2-B5C4-156AD8D1C6B7}" srcOrd="1" destOrd="0" presId="urn:microsoft.com/office/officeart/2018/5/layout/IconCircleLabelList"/>
    <dgm:cxn modelId="{0E51D459-6B01-421D-B60B-D63729DED699}" type="presParOf" srcId="{0123BFDC-42CF-46B9-8342-8C623A5FE0F0}" destId="{CA06986E-0107-4736-9623-1FBA39E3B510}" srcOrd="2" destOrd="0" presId="urn:microsoft.com/office/officeart/2018/5/layout/IconCircleLabelList"/>
    <dgm:cxn modelId="{A0A11064-7F04-4E8A-8324-455E1BC19764}" type="presParOf" srcId="{CA06986E-0107-4736-9623-1FBA39E3B510}" destId="{DC517B03-7A0E-46E3-BCA3-4E8D28CEF403}" srcOrd="0" destOrd="0" presId="urn:microsoft.com/office/officeart/2018/5/layout/IconCircleLabelList"/>
    <dgm:cxn modelId="{F3CAF3C7-0C18-4D2E-847E-63744F9888B4}" type="presParOf" srcId="{CA06986E-0107-4736-9623-1FBA39E3B510}" destId="{12B2C5FC-B1EF-43C0-A6EC-A040F44F452E}" srcOrd="1" destOrd="0" presId="urn:microsoft.com/office/officeart/2018/5/layout/IconCircleLabelList"/>
    <dgm:cxn modelId="{C29A912F-F0EF-4B37-BA70-10E3E1A14F6D}" type="presParOf" srcId="{CA06986E-0107-4736-9623-1FBA39E3B510}" destId="{886B4DFE-9E94-4B8F-9CE7-8B639AD8E344}" srcOrd="2" destOrd="0" presId="urn:microsoft.com/office/officeart/2018/5/layout/IconCircleLabelList"/>
    <dgm:cxn modelId="{778BD80C-0F6C-4B89-A6EC-FCDC336CF467}" type="presParOf" srcId="{CA06986E-0107-4736-9623-1FBA39E3B510}" destId="{36F38B8E-6BEE-4424-8038-6438F465A5A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2B22D-8DB8-4E92-AE3E-BE710A1A4F0A}">
      <dsp:nvSpPr>
        <dsp:cNvPr id="0" name=""/>
        <dsp:cNvSpPr/>
      </dsp:nvSpPr>
      <dsp:spPr>
        <a:xfrm>
          <a:off x="0" y="908268"/>
          <a:ext cx="4683949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CF4DA-9BA3-4B3A-B10F-D1B1529B152A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30ED4-1F3F-48C3-8B6F-BF0E8B0A9B0E}">
      <dsp:nvSpPr>
        <dsp:cNvPr id="0" name=""/>
        <dsp:cNvSpPr/>
      </dsp:nvSpPr>
      <dsp:spPr>
        <a:xfrm>
          <a:off x="1936708" y="908268"/>
          <a:ext cx="2747240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Ultrasonic + DHT Sensors + Blynk IoT</a:t>
          </a:r>
        </a:p>
      </dsp:txBody>
      <dsp:txXfrm>
        <a:off x="1936708" y="908268"/>
        <a:ext cx="2747240" cy="1676804"/>
      </dsp:txXfrm>
    </dsp:sp>
    <dsp:sp modelId="{DB1A3624-657B-4C80-8A90-F39D9D449831}">
      <dsp:nvSpPr>
        <dsp:cNvPr id="0" name=""/>
        <dsp:cNvSpPr/>
      </dsp:nvSpPr>
      <dsp:spPr>
        <a:xfrm>
          <a:off x="0" y="3072503"/>
          <a:ext cx="4683949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7CF74-9318-4547-9A85-E1638E34CEF5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F6812-A012-4735-B7A6-F630EE82AE5B}">
      <dsp:nvSpPr>
        <dsp:cNvPr id="0" name=""/>
        <dsp:cNvSpPr/>
      </dsp:nvSpPr>
      <dsp:spPr>
        <a:xfrm>
          <a:off x="1936708" y="3004274"/>
          <a:ext cx="2747240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highlight>
                <a:srgbClr val="FFFF00"/>
              </a:highlight>
            </a:rPr>
            <a:t>Husnain – 1038</a:t>
          </a:r>
          <a:br>
            <a:rPr lang="en-US" sz="2500" b="1" kern="1200" dirty="0">
              <a:highlight>
                <a:srgbClr val="FFFF00"/>
              </a:highlight>
            </a:rPr>
          </a:br>
          <a:r>
            <a:rPr lang="en-US" sz="2500" b="1" kern="1200" dirty="0">
              <a:highlight>
                <a:srgbClr val="FFFF00"/>
              </a:highlight>
            </a:rPr>
            <a:t>Umair -1076</a:t>
          </a:r>
        </a:p>
      </dsp:txBody>
      <dsp:txXfrm>
        <a:off x="1936708" y="3004274"/>
        <a:ext cx="2747240" cy="1676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5E85B-7E0A-48A7-87A0-06A64A2FCD4F}">
      <dsp:nvSpPr>
        <dsp:cNvPr id="0" name=""/>
        <dsp:cNvSpPr/>
      </dsp:nvSpPr>
      <dsp:spPr>
        <a:xfrm>
          <a:off x="0" y="231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DE714-82C1-445F-8DFE-598EAFBAEDC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36747-E4FD-4F0E-86B3-6727DE9B4F71}">
      <dsp:nvSpPr>
        <dsp:cNvPr id="0" name=""/>
        <dsp:cNvSpPr/>
      </dsp:nvSpPr>
      <dsp:spPr>
        <a:xfrm>
          <a:off x="1357965" y="231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Smart home system using ESP32</a:t>
          </a:r>
        </a:p>
      </dsp:txBody>
      <dsp:txXfrm>
        <a:off x="1357965" y="2319"/>
        <a:ext cx="3325983" cy="1175727"/>
      </dsp:txXfrm>
    </dsp:sp>
    <dsp:sp modelId="{0C75EA0A-C8F8-4303-B03E-610A8FD65A2A}">
      <dsp:nvSpPr>
        <dsp:cNvPr id="0" name=""/>
        <dsp:cNvSpPr/>
      </dsp:nvSpPr>
      <dsp:spPr>
        <a:xfrm>
          <a:off x="0" y="147197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FB0AA-FB37-4303-A765-B7B3599F7CDE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A6C97-C43B-4B74-A64D-F55B1FA82A7D}">
      <dsp:nvSpPr>
        <dsp:cNvPr id="0" name=""/>
        <dsp:cNvSpPr/>
      </dsp:nvSpPr>
      <dsp:spPr>
        <a:xfrm>
          <a:off x="1357965" y="147197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Control room light and temperature automatically</a:t>
          </a:r>
        </a:p>
      </dsp:txBody>
      <dsp:txXfrm>
        <a:off x="1357965" y="1471979"/>
        <a:ext cx="3325983" cy="1175727"/>
      </dsp:txXfrm>
    </dsp:sp>
    <dsp:sp modelId="{2EDF92A7-B63C-42BD-A8FC-B725E86EDF95}">
      <dsp:nvSpPr>
        <dsp:cNvPr id="0" name=""/>
        <dsp:cNvSpPr/>
      </dsp:nvSpPr>
      <dsp:spPr>
        <a:xfrm>
          <a:off x="0" y="294163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21EF3-CF62-48A6-A8F5-1A23CC5557FC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B2B20-CA6F-48D2-A876-2E37F2606EF6}">
      <dsp:nvSpPr>
        <dsp:cNvPr id="0" name=""/>
        <dsp:cNvSpPr/>
      </dsp:nvSpPr>
      <dsp:spPr>
        <a:xfrm>
          <a:off x="1357965" y="294163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Monitor temperature &amp; humidity</a:t>
          </a:r>
        </a:p>
      </dsp:txBody>
      <dsp:txXfrm>
        <a:off x="1357965" y="2941639"/>
        <a:ext cx="3325983" cy="1175727"/>
      </dsp:txXfrm>
    </dsp:sp>
    <dsp:sp modelId="{078DBD78-6AE5-4C3D-A0BE-F0B216CB30CC}">
      <dsp:nvSpPr>
        <dsp:cNvPr id="0" name=""/>
        <dsp:cNvSpPr/>
      </dsp:nvSpPr>
      <dsp:spPr>
        <a:xfrm>
          <a:off x="0" y="441129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329F1-CE9D-47E0-AB88-6A80734A04D2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1D063-58C2-4E5C-A8CF-568380FA3A2B}">
      <dsp:nvSpPr>
        <dsp:cNvPr id="0" name=""/>
        <dsp:cNvSpPr/>
      </dsp:nvSpPr>
      <dsp:spPr>
        <a:xfrm>
          <a:off x="1357965" y="441129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Remote control via Blynk app</a:t>
          </a:r>
        </a:p>
      </dsp:txBody>
      <dsp:txXfrm>
        <a:off x="1357965" y="4411299"/>
        <a:ext cx="3325983" cy="1175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6C50B-423E-456F-9342-1CD9857D1BAF}">
      <dsp:nvSpPr>
        <dsp:cNvPr id="0" name=""/>
        <dsp:cNvSpPr/>
      </dsp:nvSpPr>
      <dsp:spPr>
        <a:xfrm>
          <a:off x="0" y="1901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C9BC7-417F-44EA-B8D2-7994192329B0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761AE-35B6-4000-9AB7-100DA241269C}">
      <dsp:nvSpPr>
        <dsp:cNvPr id="0" name=""/>
        <dsp:cNvSpPr/>
      </dsp:nvSpPr>
      <dsp:spPr>
        <a:xfrm>
          <a:off x="935949" y="1901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ESP32 Development Board</a:t>
          </a:r>
        </a:p>
      </dsp:txBody>
      <dsp:txXfrm>
        <a:off x="935949" y="1901"/>
        <a:ext cx="3790251" cy="810345"/>
      </dsp:txXfrm>
    </dsp:sp>
    <dsp:sp modelId="{7F659B5B-BA00-41D9-AFC8-9EEBAB05A40F}">
      <dsp:nvSpPr>
        <dsp:cNvPr id="0" name=""/>
        <dsp:cNvSpPr/>
      </dsp:nvSpPr>
      <dsp:spPr>
        <a:xfrm>
          <a:off x="0" y="1014833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DC0E0-322C-4FEC-85F4-85F38E943CFD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1E629-42F7-45BA-8712-51897EDEFAE2}">
      <dsp:nvSpPr>
        <dsp:cNvPr id="0" name=""/>
        <dsp:cNvSpPr/>
      </dsp:nvSpPr>
      <dsp:spPr>
        <a:xfrm>
          <a:off x="935949" y="1014833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DHT11 Sensor</a:t>
          </a:r>
        </a:p>
      </dsp:txBody>
      <dsp:txXfrm>
        <a:off x="935949" y="1014833"/>
        <a:ext cx="3790251" cy="810345"/>
      </dsp:txXfrm>
    </dsp:sp>
    <dsp:sp modelId="{5BEF83B9-35A4-419A-BC3A-1F1D33C7B723}">
      <dsp:nvSpPr>
        <dsp:cNvPr id="0" name=""/>
        <dsp:cNvSpPr/>
      </dsp:nvSpPr>
      <dsp:spPr>
        <a:xfrm>
          <a:off x="0" y="2027765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BD9ED-6FC1-481E-A127-F9C5AE855273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821DB-BCF0-4347-9190-7E035AA3F1BC}">
      <dsp:nvSpPr>
        <dsp:cNvPr id="0" name=""/>
        <dsp:cNvSpPr/>
      </dsp:nvSpPr>
      <dsp:spPr>
        <a:xfrm>
          <a:off x="935949" y="2027765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Ultrasonic Sensor</a:t>
          </a:r>
        </a:p>
      </dsp:txBody>
      <dsp:txXfrm>
        <a:off x="935949" y="2027765"/>
        <a:ext cx="3790251" cy="810345"/>
      </dsp:txXfrm>
    </dsp:sp>
    <dsp:sp modelId="{BC60FAC6-26DF-4344-B167-B23D2273A9B4}">
      <dsp:nvSpPr>
        <dsp:cNvPr id="0" name=""/>
        <dsp:cNvSpPr/>
      </dsp:nvSpPr>
      <dsp:spPr>
        <a:xfrm>
          <a:off x="0" y="3040697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01C5B-36D5-4768-A110-2C01DFFB7639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703F9-DED4-4EDA-9316-F4FC0DC69E2E}">
      <dsp:nvSpPr>
        <dsp:cNvPr id="0" name=""/>
        <dsp:cNvSpPr/>
      </dsp:nvSpPr>
      <dsp:spPr>
        <a:xfrm>
          <a:off x="935949" y="3040697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Relay Modules</a:t>
          </a:r>
        </a:p>
      </dsp:txBody>
      <dsp:txXfrm>
        <a:off x="935949" y="3040697"/>
        <a:ext cx="3790251" cy="810345"/>
      </dsp:txXfrm>
    </dsp:sp>
    <dsp:sp modelId="{ECE91CC4-1535-426E-8E77-B632DFFE8133}">
      <dsp:nvSpPr>
        <dsp:cNvPr id="0" name=""/>
        <dsp:cNvSpPr/>
      </dsp:nvSpPr>
      <dsp:spPr>
        <a:xfrm>
          <a:off x="0" y="4053629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22BB2-EF21-42C8-9910-4136EFF90C3E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98022-DB07-4C7B-AA60-FD3B951D2253}">
      <dsp:nvSpPr>
        <dsp:cNvPr id="0" name=""/>
        <dsp:cNvSpPr/>
      </dsp:nvSpPr>
      <dsp:spPr>
        <a:xfrm>
          <a:off x="935949" y="4053629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Blynk IoT Platform</a:t>
          </a:r>
        </a:p>
      </dsp:txBody>
      <dsp:txXfrm>
        <a:off x="935949" y="4053629"/>
        <a:ext cx="3790251" cy="810345"/>
      </dsp:txXfrm>
    </dsp:sp>
    <dsp:sp modelId="{FD15D2A6-9766-45AB-BFEA-E258D979BF23}">
      <dsp:nvSpPr>
        <dsp:cNvPr id="0" name=""/>
        <dsp:cNvSpPr/>
      </dsp:nvSpPr>
      <dsp:spPr>
        <a:xfrm>
          <a:off x="0" y="5066561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A8B7E-8ECD-47EB-AF8D-F8E3D05DF3DD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CCD4B-AAEC-408D-A4DD-F82857F4FE55}">
      <dsp:nvSpPr>
        <dsp:cNvPr id="0" name=""/>
        <dsp:cNvSpPr/>
      </dsp:nvSpPr>
      <dsp:spPr>
        <a:xfrm>
          <a:off x="935949" y="5066561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Power Supply &amp; Jumper Wires</a:t>
          </a:r>
        </a:p>
      </dsp:txBody>
      <dsp:txXfrm>
        <a:off x="935949" y="5066561"/>
        <a:ext cx="3790251" cy="810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A33D8-D95D-4E9C-A8C6-BF9C61B6AD87}">
      <dsp:nvSpPr>
        <dsp:cNvPr id="0" name=""/>
        <dsp:cNvSpPr/>
      </dsp:nvSpPr>
      <dsp:spPr>
        <a:xfrm>
          <a:off x="1138811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7D46A-23D8-4AA4-9A96-C8B67E899ED4}">
      <dsp:nvSpPr>
        <dsp:cNvPr id="0" name=""/>
        <dsp:cNvSpPr/>
      </dsp:nvSpPr>
      <dsp:spPr>
        <a:xfrm>
          <a:off x="729373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ESP32 reads sensors continuously</a:t>
          </a:r>
        </a:p>
      </dsp:txBody>
      <dsp:txXfrm>
        <a:off x="729373" y="1314747"/>
        <a:ext cx="1488867" cy="595546"/>
      </dsp:txXfrm>
    </dsp:sp>
    <dsp:sp modelId="{47ADE311-E1D4-4D7A-B489-1AB6687851D8}">
      <dsp:nvSpPr>
        <dsp:cNvPr id="0" name=""/>
        <dsp:cNvSpPr/>
      </dsp:nvSpPr>
      <dsp:spPr>
        <a:xfrm>
          <a:off x="2888230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70700-44C3-435D-AC17-D845A810BF1E}">
      <dsp:nvSpPr>
        <dsp:cNvPr id="0" name=""/>
        <dsp:cNvSpPr/>
      </dsp:nvSpPr>
      <dsp:spPr>
        <a:xfrm>
          <a:off x="2478792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Ultrasonic sensor toggles room light automatically</a:t>
          </a:r>
        </a:p>
      </dsp:txBody>
      <dsp:txXfrm>
        <a:off x="2478792" y="1314747"/>
        <a:ext cx="1488867" cy="595546"/>
      </dsp:txXfrm>
    </dsp:sp>
    <dsp:sp modelId="{20995AFA-BBC9-4056-BE87-DEC108CEDB03}">
      <dsp:nvSpPr>
        <dsp:cNvPr id="0" name=""/>
        <dsp:cNvSpPr/>
      </dsp:nvSpPr>
      <dsp:spPr>
        <a:xfrm>
          <a:off x="4637649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3592B-3C25-4949-99E5-16E5E600DD6B}">
      <dsp:nvSpPr>
        <dsp:cNvPr id="0" name=""/>
        <dsp:cNvSpPr/>
      </dsp:nvSpPr>
      <dsp:spPr>
        <a:xfrm>
          <a:off x="4228211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DHT sensor controls temperature relay</a:t>
          </a:r>
        </a:p>
      </dsp:txBody>
      <dsp:txXfrm>
        <a:off x="4228211" y="1314747"/>
        <a:ext cx="1488867" cy="595546"/>
      </dsp:txXfrm>
    </dsp:sp>
    <dsp:sp modelId="{980D0E9B-FDEA-4230-9114-32F17890AF16}">
      <dsp:nvSpPr>
        <dsp:cNvPr id="0" name=""/>
        <dsp:cNvSpPr/>
      </dsp:nvSpPr>
      <dsp:spPr>
        <a:xfrm>
          <a:off x="6387068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EC87C-B968-4EEC-8E8B-2EF065889B4A}">
      <dsp:nvSpPr>
        <dsp:cNvPr id="0" name=""/>
        <dsp:cNvSpPr/>
      </dsp:nvSpPr>
      <dsp:spPr>
        <a:xfrm>
          <a:off x="5977630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Blynk app allows remote monitoring &amp; control</a:t>
          </a:r>
        </a:p>
      </dsp:txBody>
      <dsp:txXfrm>
        <a:off x="5977630" y="1314747"/>
        <a:ext cx="1488867" cy="595546"/>
      </dsp:txXfrm>
    </dsp:sp>
    <dsp:sp modelId="{87F77333-D39C-4679-99CD-D85BDC6861B8}">
      <dsp:nvSpPr>
        <dsp:cNvPr id="0" name=""/>
        <dsp:cNvSpPr/>
      </dsp:nvSpPr>
      <dsp:spPr>
        <a:xfrm>
          <a:off x="3762940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CE0C6-9CEE-4EAE-8825-DF20FC112BFC}">
      <dsp:nvSpPr>
        <dsp:cNvPr id="0" name=""/>
        <dsp:cNvSpPr/>
      </dsp:nvSpPr>
      <dsp:spPr>
        <a:xfrm>
          <a:off x="3353501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Detection lock prevents multiple triggers</a:t>
          </a:r>
        </a:p>
      </dsp:txBody>
      <dsp:txXfrm>
        <a:off x="3353501" y="3204069"/>
        <a:ext cx="1488867" cy="595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37608-1EA2-4C7C-8F7B-F1CA2AB113C3}">
      <dsp:nvSpPr>
        <dsp:cNvPr id="0" name=""/>
        <dsp:cNvSpPr/>
      </dsp:nvSpPr>
      <dsp:spPr>
        <a:xfrm>
          <a:off x="52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7199C-8CB1-46FF-9741-54ACD567C7D5}">
      <dsp:nvSpPr>
        <dsp:cNvPr id="0" name=""/>
        <dsp:cNvSpPr/>
      </dsp:nvSpPr>
      <dsp:spPr>
        <a:xfrm>
          <a:off x="2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ESP32 connects to home WiFi</a:t>
          </a:r>
        </a:p>
      </dsp:txBody>
      <dsp:txXfrm>
        <a:off x="25435" y="2276522"/>
        <a:ext cx="1800000" cy="720000"/>
      </dsp:txXfrm>
    </dsp:sp>
    <dsp:sp modelId="{41C3509F-FB6B-44CA-907F-A2E0EE85FEC5}">
      <dsp:nvSpPr>
        <dsp:cNvPr id="0" name=""/>
        <dsp:cNvSpPr/>
      </dsp:nvSpPr>
      <dsp:spPr>
        <a:xfrm>
          <a:off x="263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0AA25-A3A1-4D26-95DF-FFD59B046DE8}">
      <dsp:nvSpPr>
        <dsp:cNvPr id="0" name=""/>
        <dsp:cNvSpPr/>
      </dsp:nvSpPr>
      <dsp:spPr>
        <a:xfrm>
          <a:off x="214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Blynk app linked with Auth Token</a:t>
          </a:r>
        </a:p>
      </dsp:txBody>
      <dsp:txXfrm>
        <a:off x="2140435" y="2276522"/>
        <a:ext cx="1800000" cy="720000"/>
      </dsp:txXfrm>
    </dsp:sp>
    <dsp:sp modelId="{D233721D-B0A0-43CC-8CF7-82A4650D847E}">
      <dsp:nvSpPr>
        <dsp:cNvPr id="0" name=""/>
        <dsp:cNvSpPr/>
      </dsp:nvSpPr>
      <dsp:spPr>
        <a:xfrm>
          <a:off x="475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35EC3-FA8C-4B29-9BA5-D30F43199E69}">
      <dsp:nvSpPr>
        <dsp:cNvPr id="0" name=""/>
        <dsp:cNvSpPr/>
      </dsp:nvSpPr>
      <dsp:spPr>
        <a:xfrm>
          <a:off x="425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Remote control of devices via smartphone</a:t>
          </a:r>
        </a:p>
      </dsp:txBody>
      <dsp:txXfrm>
        <a:off x="4255435" y="2276522"/>
        <a:ext cx="1800000" cy="720000"/>
      </dsp:txXfrm>
    </dsp:sp>
    <dsp:sp modelId="{FDB1BE97-DC11-4C5B-BFC7-BBCC1B264C48}">
      <dsp:nvSpPr>
        <dsp:cNvPr id="0" name=""/>
        <dsp:cNvSpPr/>
      </dsp:nvSpPr>
      <dsp:spPr>
        <a:xfrm>
          <a:off x="686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334F5-FA8E-4390-99A9-0DE0A01E3BC7}">
      <dsp:nvSpPr>
        <dsp:cNvPr id="0" name=""/>
        <dsp:cNvSpPr/>
      </dsp:nvSpPr>
      <dsp:spPr>
        <a:xfrm>
          <a:off x="637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Real-time updates on temperature &amp; light status</a:t>
          </a:r>
        </a:p>
      </dsp:txBody>
      <dsp:txXfrm>
        <a:off x="6370435" y="2276522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13A14-3C84-4D01-A4BD-9132BC8905B8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34AAB-BD83-45A5-8D5C-B17F52670F93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D85FA-46C2-4BF0-9C28-A5106A7A935E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- Automation reduces manual effort</a:t>
          </a:r>
        </a:p>
      </dsp:txBody>
      <dsp:txXfrm>
        <a:off x="25435" y="2456402"/>
        <a:ext cx="1800000" cy="720000"/>
      </dsp:txXfrm>
    </dsp:sp>
    <dsp:sp modelId="{D42F99F8-E6A5-4E31-BCA1-415AC1C61565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D6968-0A33-419B-8616-C808039F079A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73D1F-F007-4879-BF01-DF5D6EFFDCEB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- Remote control from anywhere</a:t>
          </a:r>
        </a:p>
      </dsp:txBody>
      <dsp:txXfrm>
        <a:off x="2140435" y="2456402"/>
        <a:ext cx="1800000" cy="720000"/>
      </dsp:txXfrm>
    </dsp:sp>
    <dsp:sp modelId="{B990F091-528B-4929-8553-D2A470F11FEF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5C466-3B79-4771-8DDC-C38935072DD6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49F44-C66E-48BE-A655-F28F4218C734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- Energy-efficient with smart switching</a:t>
          </a:r>
        </a:p>
      </dsp:txBody>
      <dsp:txXfrm>
        <a:off x="4255435" y="2456402"/>
        <a:ext cx="1800000" cy="720000"/>
      </dsp:txXfrm>
    </dsp:sp>
    <dsp:sp modelId="{6ADB70ED-67A5-4669-B4CC-CEE10CB55EF0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0CA43-A6C3-47A9-B84A-7D40259ABDAC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7C300-39E0-477F-84F4-B22AE6EA8A0B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- Simple &amp; low-cost IoT solution</a:t>
          </a:r>
        </a:p>
      </dsp:txBody>
      <dsp:txXfrm>
        <a:off x="6370435" y="2456402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B95A3-D165-464A-B44F-B902542C9609}">
      <dsp:nvSpPr>
        <dsp:cNvPr id="0" name=""/>
        <dsp:cNvSpPr/>
      </dsp:nvSpPr>
      <dsp:spPr>
        <a:xfrm>
          <a:off x="52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AFD45-E2EF-4142-A6E2-AB9DEB1BF0BD}">
      <dsp:nvSpPr>
        <dsp:cNvPr id="0" name=""/>
        <dsp:cNvSpPr/>
      </dsp:nvSpPr>
      <dsp:spPr>
        <a:xfrm>
          <a:off x="2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Smart home lighting control</a:t>
          </a:r>
        </a:p>
      </dsp:txBody>
      <dsp:txXfrm>
        <a:off x="25435" y="2276522"/>
        <a:ext cx="1800000" cy="720000"/>
      </dsp:txXfrm>
    </dsp:sp>
    <dsp:sp modelId="{16715278-E927-4802-B6F6-121A704FA295}">
      <dsp:nvSpPr>
        <dsp:cNvPr id="0" name=""/>
        <dsp:cNvSpPr/>
      </dsp:nvSpPr>
      <dsp:spPr>
        <a:xfrm>
          <a:off x="263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54F7E-3398-4534-B9A4-ED9666BEE099}">
      <dsp:nvSpPr>
        <dsp:cNvPr id="0" name=""/>
        <dsp:cNvSpPr/>
      </dsp:nvSpPr>
      <dsp:spPr>
        <a:xfrm>
          <a:off x="214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Temperature regulation in rooms</a:t>
          </a:r>
        </a:p>
      </dsp:txBody>
      <dsp:txXfrm>
        <a:off x="2140435" y="2276522"/>
        <a:ext cx="1800000" cy="720000"/>
      </dsp:txXfrm>
    </dsp:sp>
    <dsp:sp modelId="{4DD670CA-B757-4359-A688-6BB7EB242CE7}">
      <dsp:nvSpPr>
        <dsp:cNvPr id="0" name=""/>
        <dsp:cNvSpPr/>
      </dsp:nvSpPr>
      <dsp:spPr>
        <a:xfrm>
          <a:off x="475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ACDA5-D5AE-476F-8A67-0FC44F880168}">
      <dsp:nvSpPr>
        <dsp:cNvPr id="0" name=""/>
        <dsp:cNvSpPr/>
      </dsp:nvSpPr>
      <dsp:spPr>
        <a:xfrm>
          <a:off x="425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IoT-based monitoring &amp; automation projects</a:t>
          </a:r>
        </a:p>
      </dsp:txBody>
      <dsp:txXfrm>
        <a:off x="4255435" y="2276522"/>
        <a:ext cx="1800000" cy="720000"/>
      </dsp:txXfrm>
    </dsp:sp>
    <dsp:sp modelId="{0C9E3233-9393-49BB-9BF1-82D3AA30A1F9}">
      <dsp:nvSpPr>
        <dsp:cNvPr id="0" name=""/>
        <dsp:cNvSpPr/>
      </dsp:nvSpPr>
      <dsp:spPr>
        <a:xfrm>
          <a:off x="686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B69E8-1795-4418-9B3D-5AFC6A7BA060}">
      <dsp:nvSpPr>
        <dsp:cNvPr id="0" name=""/>
        <dsp:cNvSpPr/>
      </dsp:nvSpPr>
      <dsp:spPr>
        <a:xfrm>
          <a:off x="637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Educational and prototyping purposes</a:t>
          </a:r>
        </a:p>
      </dsp:txBody>
      <dsp:txXfrm>
        <a:off x="6370435" y="2276522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1E926-8FC6-4577-93AD-A84C905A2B95}">
      <dsp:nvSpPr>
        <dsp:cNvPr id="0" name=""/>
        <dsp:cNvSpPr/>
      </dsp:nvSpPr>
      <dsp:spPr>
        <a:xfrm>
          <a:off x="18535" y="659889"/>
          <a:ext cx="1080124" cy="1080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BF3F2-E609-4227-99C5-5D956B578230}">
      <dsp:nvSpPr>
        <dsp:cNvPr id="0" name=""/>
        <dsp:cNvSpPr/>
      </dsp:nvSpPr>
      <dsp:spPr>
        <a:xfrm>
          <a:off x="245361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D6EBB-30E3-4FBF-A8AA-DB97E655B934}">
      <dsp:nvSpPr>
        <dsp:cNvPr id="0" name=""/>
        <dsp:cNvSpPr/>
      </dsp:nvSpPr>
      <dsp:spPr>
        <a:xfrm>
          <a:off x="1330115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ESP32 makes home automation easy &amp; affordable</a:t>
          </a:r>
        </a:p>
      </dsp:txBody>
      <dsp:txXfrm>
        <a:off x="1330115" y="659889"/>
        <a:ext cx="2546008" cy="1080124"/>
      </dsp:txXfrm>
    </dsp:sp>
    <dsp:sp modelId="{009CF413-0A16-445A-9306-123446F96CA2}">
      <dsp:nvSpPr>
        <dsp:cNvPr id="0" name=""/>
        <dsp:cNvSpPr/>
      </dsp:nvSpPr>
      <dsp:spPr>
        <a:xfrm>
          <a:off x="4319746" y="659889"/>
          <a:ext cx="1080124" cy="1080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ECBC2-AF03-4C84-83AB-9C49D62DFBF3}">
      <dsp:nvSpPr>
        <dsp:cNvPr id="0" name=""/>
        <dsp:cNvSpPr/>
      </dsp:nvSpPr>
      <dsp:spPr>
        <a:xfrm>
          <a:off x="4546573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A8C93-14E6-4CEF-A8B7-B09A66F04E4B}">
      <dsp:nvSpPr>
        <dsp:cNvPr id="0" name=""/>
        <dsp:cNvSpPr/>
      </dsp:nvSpPr>
      <dsp:spPr>
        <a:xfrm>
          <a:off x="5631327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Blynk app provides user-friendly control</a:t>
          </a:r>
        </a:p>
      </dsp:txBody>
      <dsp:txXfrm>
        <a:off x="5631327" y="659889"/>
        <a:ext cx="2546008" cy="1080124"/>
      </dsp:txXfrm>
    </dsp:sp>
    <dsp:sp modelId="{66DFD90F-C796-400C-8893-CBC93D41331B}">
      <dsp:nvSpPr>
        <dsp:cNvPr id="0" name=""/>
        <dsp:cNvSpPr/>
      </dsp:nvSpPr>
      <dsp:spPr>
        <a:xfrm>
          <a:off x="18535" y="2452790"/>
          <a:ext cx="1080124" cy="1080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20931-AD3B-4550-B99F-45DE940A6634}">
      <dsp:nvSpPr>
        <dsp:cNvPr id="0" name=""/>
        <dsp:cNvSpPr/>
      </dsp:nvSpPr>
      <dsp:spPr>
        <a:xfrm>
          <a:off x="245361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8ECC1-A044-4F56-AAFA-7484D4AA4C8A}">
      <dsp:nvSpPr>
        <dsp:cNvPr id="0" name=""/>
        <dsp:cNvSpPr/>
      </dsp:nvSpPr>
      <dsp:spPr>
        <a:xfrm>
          <a:off x="1330115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System can be expanded with more sensors &amp; devices</a:t>
          </a:r>
        </a:p>
      </dsp:txBody>
      <dsp:txXfrm>
        <a:off x="1330115" y="2452790"/>
        <a:ext cx="2546008" cy="1080124"/>
      </dsp:txXfrm>
    </dsp:sp>
    <dsp:sp modelId="{4D6E6DDD-B957-4E50-9361-DAE478C693F7}">
      <dsp:nvSpPr>
        <dsp:cNvPr id="0" name=""/>
        <dsp:cNvSpPr/>
      </dsp:nvSpPr>
      <dsp:spPr>
        <a:xfrm>
          <a:off x="4319746" y="2452790"/>
          <a:ext cx="1080124" cy="1080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988C1-F30C-46F6-934E-35063CAFD274}">
      <dsp:nvSpPr>
        <dsp:cNvPr id="0" name=""/>
        <dsp:cNvSpPr/>
      </dsp:nvSpPr>
      <dsp:spPr>
        <a:xfrm>
          <a:off x="4546573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11597-8D54-4C4C-9EA5-A475687883CF}">
      <dsp:nvSpPr>
        <dsp:cNvPr id="0" name=""/>
        <dsp:cNvSpPr/>
      </dsp:nvSpPr>
      <dsp:spPr>
        <a:xfrm>
          <a:off x="5631327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Future work: add more smart features</a:t>
          </a:r>
        </a:p>
      </dsp:txBody>
      <dsp:txXfrm>
        <a:off x="5631327" y="2452790"/>
        <a:ext cx="2546008" cy="10801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419C3-837B-4B8F-B3D0-40963546C684}">
      <dsp:nvSpPr>
        <dsp:cNvPr id="0" name=""/>
        <dsp:cNvSpPr/>
      </dsp:nvSpPr>
      <dsp:spPr>
        <a:xfrm>
          <a:off x="884935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987A4-9BAA-4F09-A6A4-7F373424773B}">
      <dsp:nvSpPr>
        <dsp:cNvPr id="0" name=""/>
        <dsp:cNvSpPr/>
      </dsp:nvSpPr>
      <dsp:spPr>
        <a:xfrm>
          <a:off x="135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78B6E-26A4-4043-BEBE-16A67004BCA6}">
      <dsp:nvSpPr>
        <dsp:cNvPr id="0" name=""/>
        <dsp:cNvSpPr/>
      </dsp:nvSpPr>
      <dsp:spPr>
        <a:xfrm>
          <a:off x="18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Questions?</a:t>
          </a:r>
        </a:p>
      </dsp:txBody>
      <dsp:txXfrm>
        <a:off x="182935" y="3176402"/>
        <a:ext cx="3600000" cy="720000"/>
      </dsp:txXfrm>
    </dsp:sp>
    <dsp:sp modelId="{DC517B03-7A0E-46E3-BCA3-4E8D28CEF403}">
      <dsp:nvSpPr>
        <dsp:cNvPr id="0" name=""/>
        <dsp:cNvSpPr/>
      </dsp:nvSpPr>
      <dsp:spPr>
        <a:xfrm>
          <a:off x="5114935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2C5FC-B1EF-43C0-A6EC-A040F44F452E}">
      <dsp:nvSpPr>
        <dsp:cNvPr id="0" name=""/>
        <dsp:cNvSpPr/>
      </dsp:nvSpPr>
      <dsp:spPr>
        <a:xfrm>
          <a:off x="558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38B8E-6BEE-4424-8038-6438F465A5A0}">
      <dsp:nvSpPr>
        <dsp:cNvPr id="0" name=""/>
        <dsp:cNvSpPr/>
      </dsp:nvSpPr>
      <dsp:spPr>
        <a:xfrm>
          <a:off x="441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Email (</a:t>
          </a:r>
          <a:r>
            <a:rPr lang="en-US" sz="1700" kern="1200" dirty="0">
              <a:hlinkClick xmlns:r="http://schemas.openxmlformats.org/officeDocument/2006/relationships" r:id="rId5"/>
            </a:rPr>
            <a:t>mhusnainscoper123@gmail.com</a:t>
          </a:r>
          <a:br>
            <a:rPr lang="en-US" sz="1700" kern="1200" dirty="0"/>
          </a:br>
          <a:r>
            <a:rPr lang="en-US" sz="1700" kern="1200" dirty="0"/>
            <a:t> </a:t>
          </a:r>
          <a:r>
            <a:rPr lang="en-US" sz="1700" kern="1200" dirty="0">
              <a:hlinkClick xmlns:r="http://schemas.openxmlformats.org/officeDocument/2006/relationships" r:id="rId6"/>
            </a:rPr>
            <a:t>umairbuisness2005@gmail.com</a:t>
          </a:r>
          <a:r>
            <a:rPr lang="en-US" sz="1700" kern="1200" dirty="0"/>
            <a:t>)</a:t>
          </a:r>
        </a:p>
      </dsp:txBody>
      <dsp:txXfrm>
        <a:off x="4412935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t>ESP32 Smart Home Automation System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55BD1-DECD-9BFF-E2DD-CEC96ABD2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845389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WiFi &amp; Blynk Connection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6B5706-5D46-22AE-DC75-9C4062DA4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65020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Advantages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0D9A75-85A0-AA26-661E-74829E63A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12967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1F4CE5-C3A0-7F70-F930-C98EB3CABD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41029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D8E6BF-A7A9-7FB0-E569-A5714748D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092517"/>
              </p:ext>
            </p:extLst>
          </p:nvPr>
        </p:nvGraphicFramePr>
        <p:xfrm>
          <a:off x="483042" y="2025495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Thank You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F8ED5A-06E7-799D-22F3-120750F27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908582"/>
              </p:ext>
            </p:extLst>
          </p:nvPr>
        </p:nvGraphicFramePr>
        <p:xfrm>
          <a:off x="483042" y="2047266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5400"/>
              <a:t>Project 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D2476F-8845-5340-D8BC-945EF85D5B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605613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5A54-CE38-886E-DF51-69FB8CAA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MOTION DETECTION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4" name="WhatsApp Video 2026-01-06 at 11.54.01 AM">
            <a:hlinkClick r:id="" action="ppaction://media"/>
            <a:extLst>
              <a:ext uri="{FF2B5EF4-FFF2-40B4-BE49-F238E27FC236}">
                <a16:creationId xmlns:a16="http://schemas.microsoft.com/office/drawing/2014/main" id="{9481077C-4386-1EA2-7E45-AD0775A5FC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2380" y="2317750"/>
            <a:ext cx="2085615" cy="3684588"/>
          </a:xfrm>
        </p:spPr>
      </p:pic>
    </p:spTree>
    <p:extLst>
      <p:ext uri="{BB962C8B-B14F-4D97-AF65-F5344CB8AC3E}">
        <p14:creationId xmlns:p14="http://schemas.microsoft.com/office/powerpoint/2010/main" val="352780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51D27-9BC9-18F8-EBEE-19CD8B53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VOICE CONTROL HOME LIGHT</a:t>
            </a:r>
          </a:p>
        </p:txBody>
      </p:sp>
      <p:pic>
        <p:nvPicPr>
          <p:cNvPr id="4" name="WhatsApp Video 2026-01-06 at 12.01.44 PM">
            <a:hlinkClick r:id="" action="ppaction://media"/>
            <a:extLst>
              <a:ext uri="{FF2B5EF4-FFF2-40B4-BE49-F238E27FC236}">
                <a16:creationId xmlns:a16="http://schemas.microsoft.com/office/drawing/2014/main" id="{072A51E5-C016-A8D0-2A4A-A1D5D51F5B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2200" y="2317750"/>
            <a:ext cx="2085975" cy="3684588"/>
          </a:xfrm>
        </p:spPr>
      </p:pic>
    </p:spTree>
    <p:extLst>
      <p:ext uri="{BB962C8B-B14F-4D97-AF65-F5344CB8AC3E}">
        <p14:creationId xmlns:p14="http://schemas.microsoft.com/office/powerpoint/2010/main" val="274004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7C8EB-FDB9-A0F9-588B-CF0AD082E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DHT READING</a:t>
            </a:r>
          </a:p>
        </p:txBody>
      </p:sp>
      <p:pic>
        <p:nvPicPr>
          <p:cNvPr id="7" name="WhatsApp Video 2026-01-06 at 12.04.16 PM">
            <a:hlinkClick r:id="" action="ppaction://media"/>
            <a:extLst>
              <a:ext uri="{FF2B5EF4-FFF2-40B4-BE49-F238E27FC236}">
                <a16:creationId xmlns:a16="http://schemas.microsoft.com/office/drawing/2014/main" id="{944C667A-1B6A-A509-E750-187A335F7A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0888" y="1600200"/>
            <a:ext cx="2562225" cy="4525963"/>
          </a:xfrm>
        </p:spPr>
      </p:pic>
    </p:spTree>
    <p:extLst>
      <p:ext uri="{BB962C8B-B14F-4D97-AF65-F5344CB8AC3E}">
        <p14:creationId xmlns:p14="http://schemas.microsoft.com/office/powerpoint/2010/main" val="382169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6CA0A-C970-047C-135E-E48A2BD7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COMPLETE DESIGN</a:t>
            </a:r>
          </a:p>
        </p:txBody>
      </p:sp>
      <p:pic>
        <p:nvPicPr>
          <p:cNvPr id="4" name="WhatsApp Video 2026-01-06 at 12.04.13 PM">
            <a:hlinkClick r:id="" action="ppaction://media"/>
            <a:extLst>
              <a:ext uri="{FF2B5EF4-FFF2-40B4-BE49-F238E27FC236}">
                <a16:creationId xmlns:a16="http://schemas.microsoft.com/office/drawing/2014/main" id="{16287458-CBE5-956A-A046-E41827F1BF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2200" y="2317750"/>
            <a:ext cx="2085975" cy="3684588"/>
          </a:xfrm>
        </p:spPr>
      </p:pic>
    </p:spTree>
    <p:extLst>
      <p:ext uri="{BB962C8B-B14F-4D97-AF65-F5344CB8AC3E}">
        <p14:creationId xmlns:p14="http://schemas.microsoft.com/office/powerpoint/2010/main" val="203543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Components Used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2F31D59-0E8F-8D4C-29FA-7F6DE7C76A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00167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Block Diagram</a:t>
            </a:r>
          </a:p>
        </p:txBody>
      </p:sp>
      <p:pic>
        <p:nvPicPr>
          <p:cNvPr id="4" name="Content Placeholder 3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82638962-FDE2-C9FE-73D4-CFE6ED09B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090" y="1675227"/>
            <a:ext cx="6607819" cy="4394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Working Principle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496D53-EB7C-6E17-4241-5C5D43FE3A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45948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245</Words>
  <Application>Microsoft Office PowerPoint</Application>
  <PresentationFormat>On-screen Show (4:3)</PresentationFormat>
  <Paragraphs>49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ESP32 Smart Home Automation System</vt:lpstr>
      <vt:lpstr>Project Overview</vt:lpstr>
      <vt:lpstr>MOTION DETECTION</vt:lpstr>
      <vt:lpstr>VOICE CONTROL HOME LIGHT</vt:lpstr>
      <vt:lpstr>DHT READING</vt:lpstr>
      <vt:lpstr>COMPLETE DESIGN</vt:lpstr>
      <vt:lpstr>Components Used</vt:lpstr>
      <vt:lpstr>System Block Diagram</vt:lpstr>
      <vt:lpstr>Working Principle</vt:lpstr>
      <vt:lpstr>WiFi &amp; Blynk Connection</vt:lpstr>
      <vt:lpstr>Advantages</vt:lpstr>
      <vt:lpstr>Applications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23-NTU-CS-FL-1038</cp:lastModifiedBy>
  <cp:revision>7</cp:revision>
  <dcterms:created xsi:type="dcterms:W3CDTF">2013-01-27T09:14:16Z</dcterms:created>
  <dcterms:modified xsi:type="dcterms:W3CDTF">2026-01-06T07:33:37Z</dcterms:modified>
  <cp:category/>
</cp:coreProperties>
</file>